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37" r:id="rId3"/>
    <p:sldId id="350" r:id="rId4"/>
    <p:sldId id="356" r:id="rId5"/>
    <p:sldId id="292" r:id="rId6"/>
    <p:sldId id="387" r:id="rId7"/>
    <p:sldId id="385" r:id="rId8"/>
    <p:sldId id="386" r:id="rId9"/>
    <p:sldId id="352" r:id="rId10"/>
    <p:sldId id="317" r:id="rId11"/>
    <p:sldId id="309" r:id="rId12"/>
    <p:sldId id="353" r:id="rId13"/>
    <p:sldId id="311" r:id="rId14"/>
    <p:sldId id="321" r:id="rId15"/>
    <p:sldId id="322" r:id="rId16"/>
    <p:sldId id="323" r:id="rId17"/>
    <p:sldId id="351" r:id="rId18"/>
    <p:sldId id="354" r:id="rId19"/>
    <p:sldId id="324" r:id="rId20"/>
    <p:sldId id="319" r:id="rId21"/>
    <p:sldId id="355" r:id="rId22"/>
    <p:sldId id="312" r:id="rId23"/>
    <p:sldId id="300" r:id="rId24"/>
    <p:sldId id="326" r:id="rId25"/>
    <p:sldId id="308" r:id="rId26"/>
    <p:sldId id="306" r:id="rId27"/>
    <p:sldId id="301" r:id="rId28"/>
    <p:sldId id="383" r:id="rId29"/>
    <p:sldId id="307" r:id="rId30"/>
    <p:sldId id="388" r:id="rId31"/>
    <p:sldId id="381" r:id="rId32"/>
    <p:sldId id="328" r:id="rId33"/>
    <p:sldId id="329" r:id="rId34"/>
    <p:sldId id="331" r:id="rId35"/>
    <p:sldId id="335" r:id="rId36"/>
    <p:sldId id="334" r:id="rId37"/>
    <p:sldId id="333" r:id="rId38"/>
    <p:sldId id="332" r:id="rId39"/>
    <p:sldId id="330" r:id="rId40"/>
    <p:sldId id="344" r:id="rId41"/>
    <p:sldId id="345" r:id="rId42"/>
    <p:sldId id="346" r:id="rId43"/>
    <p:sldId id="358" r:id="rId44"/>
    <p:sldId id="348" r:id="rId45"/>
    <p:sldId id="349" r:id="rId46"/>
    <p:sldId id="34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79E54F-6FAD-4E2D-B9EF-970C2CF18BD0}">
          <p14:sldIdLst>
            <p14:sldId id="256"/>
            <p14:sldId id="337"/>
            <p14:sldId id="350"/>
          </p14:sldIdLst>
        </p14:section>
        <p14:section name="Untitled Section" id="{32602B38-4030-41B8-A9E5-82611C512A69}">
          <p14:sldIdLst>
            <p14:sldId id="356"/>
            <p14:sldId id="292"/>
            <p14:sldId id="387"/>
            <p14:sldId id="385"/>
            <p14:sldId id="386"/>
            <p14:sldId id="352"/>
            <p14:sldId id="317"/>
            <p14:sldId id="309"/>
            <p14:sldId id="353"/>
            <p14:sldId id="311"/>
            <p14:sldId id="321"/>
            <p14:sldId id="322"/>
            <p14:sldId id="323"/>
            <p14:sldId id="351"/>
            <p14:sldId id="354"/>
            <p14:sldId id="324"/>
            <p14:sldId id="319"/>
            <p14:sldId id="355"/>
            <p14:sldId id="312"/>
            <p14:sldId id="300"/>
            <p14:sldId id="326"/>
            <p14:sldId id="308"/>
            <p14:sldId id="306"/>
            <p14:sldId id="301"/>
            <p14:sldId id="383"/>
            <p14:sldId id="307"/>
            <p14:sldId id="388"/>
            <p14:sldId id="381"/>
            <p14:sldId id="328"/>
            <p14:sldId id="329"/>
            <p14:sldId id="331"/>
            <p14:sldId id="335"/>
            <p14:sldId id="334"/>
            <p14:sldId id="333"/>
            <p14:sldId id="332"/>
            <p14:sldId id="330"/>
            <p14:sldId id="344"/>
            <p14:sldId id="345"/>
            <p14:sldId id="346"/>
            <p14:sldId id="358"/>
            <p14:sldId id="348"/>
            <p14:sldId id="349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E20262-93C0-4480-BC3C-A34FAECFCFEB}" v="208" dt="2023-07-19T21:57:12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9096" autoAdjust="0"/>
  </p:normalViewPr>
  <p:slideViewPr>
    <p:cSldViewPr snapToGrid="0">
      <p:cViewPr>
        <p:scale>
          <a:sx n="40" d="100"/>
          <a:sy n="40" d="100"/>
        </p:scale>
        <p:origin x="16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melvin" userId="a42a16b7e16fdd16" providerId="LiveId" clId="{EAE20262-93C0-4480-BC3C-A34FAECFCFEB}"/>
    <pc:docChg chg="undo custSel addSld delSld modSld sldOrd modSection">
      <pc:chgData name="anne melvin" userId="a42a16b7e16fdd16" providerId="LiveId" clId="{EAE20262-93C0-4480-BC3C-A34FAECFCFEB}" dt="2023-07-19T22:00:35.773" v="2495" actId="20577"/>
      <pc:docMkLst>
        <pc:docMk/>
      </pc:docMkLst>
      <pc:sldChg chg="modSp mod">
        <pc:chgData name="anne melvin" userId="a42a16b7e16fdd16" providerId="LiveId" clId="{EAE20262-93C0-4480-BC3C-A34FAECFCFEB}" dt="2023-07-19T21:36:35.114" v="1187" actId="27636"/>
        <pc:sldMkLst>
          <pc:docMk/>
          <pc:sldMk cId="2366747363" sldId="256"/>
        </pc:sldMkLst>
        <pc:spChg chg="mod">
          <ac:chgData name="anne melvin" userId="a42a16b7e16fdd16" providerId="LiveId" clId="{EAE20262-93C0-4480-BC3C-A34FAECFCFEB}" dt="2023-07-19T21:36:35.114" v="1187" actId="27636"/>
          <ac:spMkLst>
            <pc:docMk/>
            <pc:sldMk cId="2366747363" sldId="256"/>
            <ac:spMk id="3" creationId="{F105796F-58EF-493C-857B-BAFA97C94280}"/>
          </ac:spMkLst>
        </pc:spChg>
      </pc:sldChg>
      <pc:sldChg chg="del">
        <pc:chgData name="anne melvin" userId="a42a16b7e16fdd16" providerId="LiveId" clId="{EAE20262-93C0-4480-BC3C-A34FAECFCFEB}" dt="2023-07-19T21:00:34.273" v="0" actId="2696"/>
        <pc:sldMkLst>
          <pc:docMk/>
          <pc:sldMk cId="0" sldId="284"/>
        </pc:sldMkLst>
      </pc:sldChg>
      <pc:sldChg chg="del">
        <pc:chgData name="anne melvin" userId="a42a16b7e16fdd16" providerId="LiveId" clId="{EAE20262-93C0-4480-BC3C-A34FAECFCFEB}" dt="2023-07-19T21:22:20.274" v="604" actId="47"/>
        <pc:sldMkLst>
          <pc:docMk/>
          <pc:sldMk cId="2141397478" sldId="287"/>
        </pc:sldMkLst>
      </pc:sldChg>
      <pc:sldChg chg="modSp del mod modAnim">
        <pc:chgData name="anne melvin" userId="a42a16b7e16fdd16" providerId="LiveId" clId="{EAE20262-93C0-4480-BC3C-A34FAECFCFEB}" dt="2023-07-19T21:37:04.948" v="1195" actId="47"/>
        <pc:sldMkLst>
          <pc:docMk/>
          <pc:sldMk cId="1757900322" sldId="289"/>
        </pc:sldMkLst>
        <pc:spChg chg="mod">
          <ac:chgData name="anne melvin" userId="a42a16b7e16fdd16" providerId="LiveId" clId="{EAE20262-93C0-4480-BC3C-A34FAECFCFEB}" dt="2023-07-19T21:37:01.898" v="1194" actId="27636"/>
          <ac:spMkLst>
            <pc:docMk/>
            <pc:sldMk cId="1757900322" sldId="289"/>
            <ac:spMk id="9" creationId="{5787EE2F-835C-400D-947F-F24CE85824A4}"/>
          </ac:spMkLst>
        </pc:spChg>
      </pc:sldChg>
      <pc:sldChg chg="del">
        <pc:chgData name="anne melvin" userId="a42a16b7e16fdd16" providerId="LiveId" clId="{EAE20262-93C0-4480-BC3C-A34FAECFCFEB}" dt="2023-07-19T21:01:17.248" v="2" actId="2696"/>
        <pc:sldMkLst>
          <pc:docMk/>
          <pc:sldMk cId="3817649832" sldId="290"/>
        </pc:sldMkLst>
      </pc:sldChg>
      <pc:sldChg chg="del ord">
        <pc:chgData name="anne melvin" userId="a42a16b7e16fdd16" providerId="LiveId" clId="{EAE20262-93C0-4480-BC3C-A34FAECFCFEB}" dt="2023-07-19T21:22:22.293" v="607" actId="47"/>
        <pc:sldMkLst>
          <pc:docMk/>
          <pc:sldMk cId="2501771715" sldId="297"/>
        </pc:sldMkLst>
      </pc:sldChg>
      <pc:sldChg chg="modSp del mod">
        <pc:chgData name="anne melvin" userId="a42a16b7e16fdd16" providerId="LiveId" clId="{EAE20262-93C0-4480-BC3C-A34FAECFCFEB}" dt="2023-07-19T21:25:01.683" v="681" actId="47"/>
        <pc:sldMkLst>
          <pc:docMk/>
          <pc:sldMk cId="445604959" sldId="298"/>
        </pc:sldMkLst>
        <pc:spChg chg="mod">
          <ac:chgData name="anne melvin" userId="a42a16b7e16fdd16" providerId="LiveId" clId="{EAE20262-93C0-4480-BC3C-A34FAECFCFEB}" dt="2023-07-19T21:18:13.770" v="288" actId="6549"/>
          <ac:spMkLst>
            <pc:docMk/>
            <pc:sldMk cId="445604959" sldId="298"/>
            <ac:spMk id="5" creationId="{5AFC1B56-923F-41AF-A64A-4F72DBC6EC76}"/>
          </ac:spMkLst>
        </pc:spChg>
      </pc:sldChg>
      <pc:sldChg chg="del modNotesTx">
        <pc:chgData name="anne melvin" userId="a42a16b7e16fdd16" providerId="LiveId" clId="{EAE20262-93C0-4480-BC3C-A34FAECFCFEB}" dt="2023-07-19T21:56:23.239" v="2164" actId="47"/>
        <pc:sldMkLst>
          <pc:docMk/>
          <pc:sldMk cId="3120932280" sldId="299"/>
        </pc:sldMkLst>
      </pc:sldChg>
      <pc:sldChg chg="addSp delSp modSp mod setBg modNotesTx">
        <pc:chgData name="anne melvin" userId="a42a16b7e16fdd16" providerId="LiveId" clId="{EAE20262-93C0-4480-BC3C-A34FAECFCFEB}" dt="2023-07-19T21:50:13.068" v="2030" actId="2711"/>
        <pc:sldMkLst>
          <pc:docMk/>
          <pc:sldMk cId="2264975423" sldId="300"/>
        </pc:sldMkLst>
        <pc:spChg chg="mod">
          <ac:chgData name="anne melvin" userId="a42a16b7e16fdd16" providerId="LiveId" clId="{EAE20262-93C0-4480-BC3C-A34FAECFCFEB}" dt="2023-07-19T21:50:13.068" v="2030" actId="2711"/>
          <ac:spMkLst>
            <pc:docMk/>
            <pc:sldMk cId="2264975423" sldId="300"/>
            <ac:spMk id="4" creationId="{F56AE2C2-ED4E-4FCA-A52E-F76FD17827AB}"/>
          </ac:spMkLst>
        </pc:spChg>
        <pc:spChg chg="add del">
          <ac:chgData name="anne melvin" userId="a42a16b7e16fdd16" providerId="LiveId" clId="{EAE20262-93C0-4480-BC3C-A34FAECFCFEB}" dt="2023-07-19T21:49:54.263" v="2026" actId="26606"/>
          <ac:spMkLst>
            <pc:docMk/>
            <pc:sldMk cId="2264975423" sldId="300"/>
            <ac:spMk id="9" creationId="{25E62178-5DE6-44C8-AE62-8B9F37AC0167}"/>
          </ac:spMkLst>
        </pc:spChg>
        <pc:spChg chg="add del">
          <ac:chgData name="anne melvin" userId="a42a16b7e16fdd16" providerId="LiveId" clId="{EAE20262-93C0-4480-BC3C-A34FAECFCFEB}" dt="2023-07-19T21:50:02.113" v="2028" actId="26606"/>
          <ac:spMkLst>
            <pc:docMk/>
            <pc:sldMk cId="2264975423" sldId="300"/>
            <ac:spMk id="20" creationId="{94714483-7072-431F-9DBE-87F44E4D44BC}"/>
          </ac:spMkLst>
        </pc:spChg>
        <pc:spChg chg="add del">
          <ac:chgData name="anne melvin" userId="a42a16b7e16fdd16" providerId="LiveId" clId="{EAE20262-93C0-4480-BC3C-A34FAECFCFEB}" dt="2023-07-19T21:50:02.113" v="2028" actId="26606"/>
          <ac:spMkLst>
            <pc:docMk/>
            <pc:sldMk cId="2264975423" sldId="300"/>
            <ac:spMk id="21" creationId="{E2683E3F-F855-4549-84F8-42064EC0F247}"/>
          </ac:spMkLst>
        </pc:spChg>
        <pc:spChg chg="add del">
          <ac:chgData name="anne melvin" userId="a42a16b7e16fdd16" providerId="LiveId" clId="{EAE20262-93C0-4480-BC3C-A34FAECFCFEB}" dt="2023-07-19T21:50:02.113" v="2028" actId="26606"/>
          <ac:spMkLst>
            <pc:docMk/>
            <pc:sldMk cId="2264975423" sldId="300"/>
            <ac:spMk id="22" creationId="{495892E1-F4A5-4991-AC52-4F417B14A2A2}"/>
          </ac:spMkLst>
        </pc:spChg>
        <pc:spChg chg="add del">
          <ac:chgData name="anne melvin" userId="a42a16b7e16fdd16" providerId="LiveId" clId="{EAE20262-93C0-4480-BC3C-A34FAECFCFEB}" dt="2023-07-19T21:50:02.113" v="2028" actId="26606"/>
          <ac:spMkLst>
            <pc:docMk/>
            <pc:sldMk cId="2264975423" sldId="300"/>
            <ac:spMk id="29" creationId="{832F3179-0CD5-40C8-9939-D8355006F7BA}"/>
          </ac:spMkLst>
        </pc:spChg>
        <pc:spChg chg="add">
          <ac:chgData name="anne melvin" userId="a42a16b7e16fdd16" providerId="LiveId" clId="{EAE20262-93C0-4480-BC3C-A34FAECFCFEB}" dt="2023-07-19T21:50:02.117" v="2029" actId="26606"/>
          <ac:spMkLst>
            <pc:docMk/>
            <pc:sldMk cId="2264975423" sldId="300"/>
            <ac:spMk id="39" creationId="{D4771268-CB57-404A-9271-370EB28F6090}"/>
          </ac:spMkLst>
        </pc:spChg>
        <pc:grpChg chg="add del">
          <ac:chgData name="anne melvin" userId="a42a16b7e16fdd16" providerId="LiveId" clId="{EAE20262-93C0-4480-BC3C-A34FAECFCFEB}" dt="2023-07-19T21:49:54.263" v="2026" actId="26606"/>
          <ac:grpSpMkLst>
            <pc:docMk/>
            <pc:sldMk cId="2264975423" sldId="300"/>
            <ac:grpSpMk id="11" creationId="{C29863D6-0FE2-4F80-9C72-1419BDEB4EDA}"/>
          </ac:grpSpMkLst>
        </pc:grpChg>
        <pc:grpChg chg="add del">
          <ac:chgData name="anne melvin" userId="a42a16b7e16fdd16" providerId="LiveId" clId="{EAE20262-93C0-4480-BC3C-A34FAECFCFEB}" dt="2023-07-19T21:50:02.113" v="2028" actId="26606"/>
          <ac:grpSpMkLst>
            <pc:docMk/>
            <pc:sldMk cId="2264975423" sldId="300"/>
            <ac:grpSpMk id="13" creationId="{ACF597F8-76AA-44FA-8E6A-06223B66C0DD}"/>
          </ac:grpSpMkLst>
        </pc:grpChg>
        <pc:grpChg chg="add del">
          <ac:chgData name="anne melvin" userId="a42a16b7e16fdd16" providerId="LiveId" clId="{EAE20262-93C0-4480-BC3C-A34FAECFCFEB}" dt="2023-07-19T21:50:02.113" v="2028" actId="26606"/>
          <ac:grpSpMkLst>
            <pc:docMk/>
            <pc:sldMk cId="2264975423" sldId="300"/>
            <ac:grpSpMk id="23" creationId="{8FC90B1E-0223-4440-AF22-8F32F6F0C7D2}"/>
          </ac:grpSpMkLst>
        </pc:grpChg>
        <pc:grpChg chg="add del">
          <ac:chgData name="anne melvin" userId="a42a16b7e16fdd16" providerId="LiveId" clId="{EAE20262-93C0-4480-BC3C-A34FAECFCFEB}" dt="2023-07-19T21:50:02.113" v="2028" actId="26606"/>
          <ac:grpSpMkLst>
            <pc:docMk/>
            <pc:sldMk cId="2264975423" sldId="300"/>
            <ac:grpSpMk id="31" creationId="{11CE155D-684B-4F5E-B835-C52765E310E7}"/>
          </ac:grpSpMkLst>
        </pc:grpChg>
        <pc:picChg chg="mod ord">
          <ac:chgData name="anne melvin" userId="a42a16b7e16fdd16" providerId="LiveId" clId="{EAE20262-93C0-4480-BC3C-A34FAECFCFEB}" dt="2023-07-19T21:50:02.117" v="2029" actId="26606"/>
          <ac:picMkLst>
            <pc:docMk/>
            <pc:sldMk cId="2264975423" sldId="300"/>
            <ac:picMk id="2" creationId="{984544F9-2038-401E-91BD-C1A5559F0775}"/>
          </ac:picMkLst>
        </pc:picChg>
        <pc:picChg chg="del">
          <ac:chgData name="anne melvin" userId="a42a16b7e16fdd16" providerId="LiveId" clId="{EAE20262-93C0-4480-BC3C-A34FAECFCFEB}" dt="2023-07-19T21:49:29.758" v="2024" actId="478"/>
          <ac:picMkLst>
            <pc:docMk/>
            <pc:sldMk cId="2264975423" sldId="300"/>
            <ac:picMk id="3" creationId="{437736C4-903B-4FC9-B2F5-2D6812F99C21}"/>
          </ac:picMkLst>
        </pc:picChg>
      </pc:sldChg>
      <pc:sldChg chg="modSp mod modNotesTx">
        <pc:chgData name="anne melvin" userId="a42a16b7e16fdd16" providerId="LiveId" clId="{EAE20262-93C0-4480-BC3C-A34FAECFCFEB}" dt="2023-07-19T21:27:54.713" v="770" actId="113"/>
        <pc:sldMkLst>
          <pc:docMk/>
          <pc:sldMk cId="4181994448" sldId="306"/>
        </pc:sldMkLst>
        <pc:spChg chg="mod">
          <ac:chgData name="anne melvin" userId="a42a16b7e16fdd16" providerId="LiveId" clId="{EAE20262-93C0-4480-BC3C-A34FAECFCFEB}" dt="2023-07-19T21:27:54.713" v="770" actId="113"/>
          <ac:spMkLst>
            <pc:docMk/>
            <pc:sldMk cId="4181994448" sldId="306"/>
            <ac:spMk id="4" creationId="{23EDA90A-80B6-4105-BEE3-C90CC7B81249}"/>
          </ac:spMkLst>
        </pc:spChg>
        <pc:spChg chg="mod">
          <ac:chgData name="anne melvin" userId="a42a16b7e16fdd16" providerId="LiveId" clId="{EAE20262-93C0-4480-BC3C-A34FAECFCFEB}" dt="2023-07-19T21:27:37.064" v="766" actId="255"/>
          <ac:spMkLst>
            <pc:docMk/>
            <pc:sldMk cId="4181994448" sldId="306"/>
            <ac:spMk id="6" creationId="{DEB79DE0-C16D-4308-A385-E3CF0E1F9223}"/>
          </ac:spMkLst>
        </pc:spChg>
        <pc:picChg chg="mod">
          <ac:chgData name="anne melvin" userId="a42a16b7e16fdd16" providerId="LiveId" clId="{EAE20262-93C0-4480-BC3C-A34FAECFCFEB}" dt="2023-07-19T21:25:58.718" v="686" actId="1076"/>
          <ac:picMkLst>
            <pc:docMk/>
            <pc:sldMk cId="4181994448" sldId="306"/>
            <ac:picMk id="8" creationId="{1E317F1B-442F-4029-9763-D2A025C37062}"/>
          </ac:picMkLst>
        </pc:picChg>
      </pc:sldChg>
      <pc:sldChg chg="del">
        <pc:chgData name="anne melvin" userId="a42a16b7e16fdd16" providerId="LiveId" clId="{EAE20262-93C0-4480-BC3C-A34FAECFCFEB}" dt="2023-07-19T21:25:42.863" v="684" actId="47"/>
        <pc:sldMkLst>
          <pc:docMk/>
          <pc:sldMk cId="606663944" sldId="308"/>
        </pc:sldMkLst>
      </pc:sldChg>
      <pc:sldChg chg="modSp del mod">
        <pc:chgData name="anne melvin" userId="a42a16b7e16fdd16" providerId="LiveId" clId="{EAE20262-93C0-4480-BC3C-A34FAECFCFEB}" dt="2023-07-19T21:54:11.444" v="2142" actId="47"/>
        <pc:sldMkLst>
          <pc:docMk/>
          <pc:sldMk cId="613697166" sldId="310"/>
        </pc:sldMkLst>
        <pc:graphicFrameChg chg="mod modGraphic">
          <ac:chgData name="anne melvin" userId="a42a16b7e16fdd16" providerId="LiveId" clId="{EAE20262-93C0-4480-BC3C-A34FAECFCFEB}" dt="2023-07-19T21:52:48.085" v="2139" actId="14100"/>
          <ac:graphicFrameMkLst>
            <pc:docMk/>
            <pc:sldMk cId="613697166" sldId="310"/>
            <ac:graphicFrameMk id="5" creationId="{71E5F577-5E45-4808-908F-EA444841EF79}"/>
          </ac:graphicFrameMkLst>
        </pc:graphicFrameChg>
      </pc:sldChg>
      <pc:sldChg chg="del">
        <pc:chgData name="anne melvin" userId="a42a16b7e16fdd16" providerId="LiveId" clId="{EAE20262-93C0-4480-BC3C-A34FAECFCFEB}" dt="2023-07-19T21:22:25.019" v="609" actId="47"/>
        <pc:sldMkLst>
          <pc:docMk/>
          <pc:sldMk cId="519608866" sldId="315"/>
        </pc:sldMkLst>
      </pc:sldChg>
      <pc:sldChg chg="del">
        <pc:chgData name="anne melvin" userId="a42a16b7e16fdd16" providerId="LiveId" clId="{EAE20262-93C0-4480-BC3C-A34FAECFCFEB}" dt="2023-07-19T21:22:25.909" v="610" actId="47"/>
        <pc:sldMkLst>
          <pc:docMk/>
          <pc:sldMk cId="1192191527" sldId="316"/>
        </pc:sldMkLst>
      </pc:sldChg>
      <pc:sldChg chg="del">
        <pc:chgData name="anne melvin" userId="a42a16b7e16fdd16" providerId="LiveId" clId="{EAE20262-93C0-4480-BC3C-A34FAECFCFEB}" dt="2023-07-19T21:22:23.645" v="608" actId="47"/>
        <pc:sldMkLst>
          <pc:docMk/>
          <pc:sldMk cId="3400071877" sldId="318"/>
        </pc:sldMkLst>
      </pc:sldChg>
      <pc:sldChg chg="del mod modShow">
        <pc:chgData name="anne melvin" userId="a42a16b7e16fdd16" providerId="LiveId" clId="{EAE20262-93C0-4480-BC3C-A34FAECFCFEB}" dt="2023-07-19T21:16:45.743" v="227" actId="2696"/>
        <pc:sldMkLst>
          <pc:docMk/>
          <pc:sldMk cId="3715337779" sldId="325"/>
        </pc:sldMkLst>
      </pc:sldChg>
      <pc:sldChg chg="modSp mod modShow">
        <pc:chgData name="anne melvin" userId="a42a16b7e16fdd16" providerId="LiveId" clId="{EAE20262-93C0-4480-BC3C-A34FAECFCFEB}" dt="2023-07-19T21:50:23.342" v="2031" actId="2711"/>
        <pc:sldMkLst>
          <pc:docMk/>
          <pc:sldMk cId="1009575506" sldId="326"/>
        </pc:sldMkLst>
        <pc:spChg chg="mod">
          <ac:chgData name="anne melvin" userId="a42a16b7e16fdd16" providerId="LiveId" clId="{EAE20262-93C0-4480-BC3C-A34FAECFCFEB}" dt="2023-07-19T21:50:23.342" v="2031" actId="2711"/>
          <ac:spMkLst>
            <pc:docMk/>
            <pc:sldMk cId="1009575506" sldId="326"/>
            <ac:spMk id="2" creationId="{0A0DB3EC-9227-4509-AEC3-9D2FA228DE60}"/>
          </ac:spMkLst>
        </pc:spChg>
      </pc:sldChg>
      <pc:sldChg chg="del">
        <pc:chgData name="anne melvin" userId="a42a16b7e16fdd16" providerId="LiveId" clId="{EAE20262-93C0-4480-BC3C-A34FAECFCFEB}" dt="2023-07-19T21:00:47.590" v="1" actId="2696"/>
        <pc:sldMkLst>
          <pc:docMk/>
          <pc:sldMk cId="1087359335" sldId="327"/>
        </pc:sldMkLst>
      </pc:sldChg>
      <pc:sldChg chg="modNotesTx">
        <pc:chgData name="anne melvin" userId="a42a16b7e16fdd16" providerId="LiveId" clId="{EAE20262-93C0-4480-BC3C-A34FAECFCFEB}" dt="2023-07-19T21:58:32.946" v="2383" actId="20577"/>
        <pc:sldMkLst>
          <pc:docMk/>
          <pc:sldMk cId="1647221376" sldId="328"/>
        </pc:sldMkLst>
      </pc:sldChg>
      <pc:sldChg chg="modNotesTx">
        <pc:chgData name="anne melvin" userId="a42a16b7e16fdd16" providerId="LiveId" clId="{EAE20262-93C0-4480-BC3C-A34FAECFCFEB}" dt="2023-07-19T21:21:42.194" v="601" actId="20577"/>
        <pc:sldMkLst>
          <pc:docMk/>
          <pc:sldMk cId="1640335057" sldId="330"/>
        </pc:sldMkLst>
      </pc:sldChg>
      <pc:sldChg chg="modSp del">
        <pc:chgData name="anne melvin" userId="a42a16b7e16fdd16" providerId="LiveId" clId="{EAE20262-93C0-4480-BC3C-A34FAECFCFEB}" dt="2023-07-19T21:36:46.339" v="1188" actId="47"/>
        <pc:sldMkLst>
          <pc:docMk/>
          <pc:sldMk cId="3919351696" sldId="336"/>
        </pc:sldMkLst>
        <pc:graphicFrameChg chg="mod">
          <ac:chgData name="anne melvin" userId="a42a16b7e16fdd16" providerId="LiveId" clId="{EAE20262-93C0-4480-BC3C-A34FAECFCFEB}" dt="2023-07-19T21:01:30.569" v="5"/>
          <ac:graphicFrameMkLst>
            <pc:docMk/>
            <pc:sldMk cId="3919351696" sldId="336"/>
            <ac:graphicFrameMk id="7" creationId="{5C58275F-FA75-47FF-A4A6-8520DE36A1E2}"/>
          </ac:graphicFrameMkLst>
        </pc:graphicFrameChg>
      </pc:sldChg>
      <pc:sldChg chg="del">
        <pc:chgData name="anne melvin" userId="a42a16b7e16fdd16" providerId="LiveId" clId="{EAE20262-93C0-4480-BC3C-A34FAECFCFEB}" dt="2023-07-19T21:36:47.543" v="1189" actId="47"/>
        <pc:sldMkLst>
          <pc:docMk/>
          <pc:sldMk cId="3734737143" sldId="339"/>
        </pc:sldMkLst>
      </pc:sldChg>
      <pc:sldChg chg="del">
        <pc:chgData name="anne melvin" userId="a42a16b7e16fdd16" providerId="LiveId" clId="{EAE20262-93C0-4480-BC3C-A34FAECFCFEB}" dt="2023-07-19T21:36:49.192" v="1190" actId="47"/>
        <pc:sldMkLst>
          <pc:docMk/>
          <pc:sldMk cId="129717711" sldId="340"/>
        </pc:sldMkLst>
      </pc:sldChg>
      <pc:sldChg chg="del">
        <pc:chgData name="anne melvin" userId="a42a16b7e16fdd16" providerId="LiveId" clId="{EAE20262-93C0-4480-BC3C-A34FAECFCFEB}" dt="2023-07-19T21:36:50.572" v="1191" actId="47"/>
        <pc:sldMkLst>
          <pc:docMk/>
          <pc:sldMk cId="732425997" sldId="341"/>
        </pc:sldMkLst>
      </pc:sldChg>
      <pc:sldChg chg="modSp del">
        <pc:chgData name="anne melvin" userId="a42a16b7e16fdd16" providerId="LiveId" clId="{EAE20262-93C0-4480-BC3C-A34FAECFCFEB}" dt="2023-07-19T21:36:51.488" v="1192" actId="47"/>
        <pc:sldMkLst>
          <pc:docMk/>
          <pc:sldMk cId="3859237566" sldId="342"/>
        </pc:sldMkLst>
        <pc:graphicFrameChg chg="mod">
          <ac:chgData name="anne melvin" userId="a42a16b7e16fdd16" providerId="LiveId" clId="{EAE20262-93C0-4480-BC3C-A34FAECFCFEB}" dt="2023-07-19T21:01:51.174" v="7" actId="478"/>
          <ac:graphicFrameMkLst>
            <pc:docMk/>
            <pc:sldMk cId="3859237566" sldId="342"/>
            <ac:graphicFrameMk id="7" creationId="{5C58275F-FA75-47FF-A4A6-8520DE36A1E2}"/>
          </ac:graphicFrameMkLst>
        </pc:graphicFrameChg>
      </pc:sldChg>
      <pc:sldChg chg="modSp mod modNotesTx">
        <pc:chgData name="anne melvin" userId="a42a16b7e16fdd16" providerId="LiveId" clId="{EAE20262-93C0-4480-BC3C-A34FAECFCFEB}" dt="2023-07-19T22:00:35.773" v="2495" actId="20577"/>
        <pc:sldMkLst>
          <pc:docMk/>
          <pc:sldMk cId="954340345" sldId="344"/>
        </pc:sldMkLst>
        <pc:spChg chg="mod">
          <ac:chgData name="anne melvin" userId="a42a16b7e16fdd16" providerId="LiveId" clId="{EAE20262-93C0-4480-BC3C-A34FAECFCFEB}" dt="2023-07-19T22:00:13.213" v="2418" actId="20577"/>
          <ac:spMkLst>
            <pc:docMk/>
            <pc:sldMk cId="954340345" sldId="344"/>
            <ac:spMk id="2" creationId="{EFA41841-C333-4FD8-B1B4-E3DA427414EF}"/>
          </ac:spMkLst>
        </pc:spChg>
        <pc:spChg chg="mod">
          <ac:chgData name="anne melvin" userId="a42a16b7e16fdd16" providerId="LiveId" clId="{EAE20262-93C0-4480-BC3C-A34FAECFCFEB}" dt="2023-07-19T22:00:01.924" v="2414" actId="5793"/>
          <ac:spMkLst>
            <pc:docMk/>
            <pc:sldMk cId="954340345" sldId="344"/>
            <ac:spMk id="3" creationId="{39177BA8-3C99-4A99-9DDF-72DAD9D00274}"/>
          </ac:spMkLst>
        </pc:spChg>
      </pc:sldChg>
      <pc:sldChg chg="modSp mod">
        <pc:chgData name="anne melvin" userId="a42a16b7e16fdd16" providerId="LiveId" clId="{EAE20262-93C0-4480-BC3C-A34FAECFCFEB}" dt="2023-07-19T21:31:52.740" v="1007" actId="255"/>
        <pc:sldMkLst>
          <pc:docMk/>
          <pc:sldMk cId="2792996252" sldId="346"/>
        </pc:sldMkLst>
        <pc:spChg chg="mod">
          <ac:chgData name="anne melvin" userId="a42a16b7e16fdd16" providerId="LiveId" clId="{EAE20262-93C0-4480-BC3C-A34FAECFCFEB}" dt="2023-07-19T21:31:52.740" v="1007" actId="255"/>
          <ac:spMkLst>
            <pc:docMk/>
            <pc:sldMk cId="2792996252" sldId="346"/>
            <ac:spMk id="3" creationId="{3F2C381A-9873-43AC-A3D0-0B17E6783AD0}"/>
          </ac:spMkLst>
        </pc:spChg>
      </pc:sldChg>
      <pc:sldChg chg="ord">
        <pc:chgData name="anne melvin" userId="a42a16b7e16fdd16" providerId="LiveId" clId="{EAE20262-93C0-4480-BC3C-A34FAECFCFEB}" dt="2023-07-19T21:22:17" v="603"/>
        <pc:sldMkLst>
          <pc:docMk/>
          <pc:sldMk cId="1860640047" sldId="347"/>
        </pc:sldMkLst>
      </pc:sldChg>
      <pc:sldChg chg="modNotesTx">
        <pc:chgData name="anne melvin" userId="a42a16b7e16fdd16" providerId="LiveId" clId="{EAE20262-93C0-4480-BC3C-A34FAECFCFEB}" dt="2023-07-19T21:34:34.079" v="1088" actId="20577"/>
        <pc:sldMkLst>
          <pc:docMk/>
          <pc:sldMk cId="1194055430" sldId="348"/>
        </pc:sldMkLst>
      </pc:sldChg>
      <pc:sldChg chg="modNotesTx">
        <pc:chgData name="anne melvin" userId="a42a16b7e16fdd16" providerId="LiveId" clId="{EAE20262-93C0-4480-BC3C-A34FAECFCFEB}" dt="2023-07-19T21:34:52.752" v="1166" actId="20577"/>
        <pc:sldMkLst>
          <pc:docMk/>
          <pc:sldMk cId="3418397482" sldId="349"/>
        </pc:sldMkLst>
      </pc:sldChg>
      <pc:sldChg chg="modNotesTx">
        <pc:chgData name="anne melvin" userId="a42a16b7e16fdd16" providerId="LiveId" clId="{EAE20262-93C0-4480-BC3C-A34FAECFCFEB}" dt="2023-07-19T21:38:57.001" v="1416" actId="20577"/>
        <pc:sldMkLst>
          <pc:docMk/>
          <pc:sldMk cId="950426100" sldId="351"/>
        </pc:sldMkLst>
      </pc:sldChg>
      <pc:sldChg chg="addSp delSp modSp new mod setBg modClrScheme chgLayout">
        <pc:chgData name="anne melvin" userId="a42a16b7e16fdd16" providerId="LiveId" clId="{EAE20262-93C0-4480-BC3C-A34FAECFCFEB}" dt="2023-07-19T21:10:44.733" v="75" actId="20577"/>
        <pc:sldMkLst>
          <pc:docMk/>
          <pc:sldMk cId="3293466692" sldId="352"/>
        </pc:sldMkLst>
        <pc:spChg chg="del mod ord">
          <ac:chgData name="anne melvin" userId="a42a16b7e16fdd16" providerId="LiveId" clId="{EAE20262-93C0-4480-BC3C-A34FAECFCFEB}" dt="2023-07-19T21:08:12.986" v="11" actId="700"/>
          <ac:spMkLst>
            <pc:docMk/>
            <pc:sldMk cId="3293466692" sldId="352"/>
            <ac:spMk id="2" creationId="{3190C8BE-DB81-0F47-69C6-C5C66A605EF0}"/>
          </ac:spMkLst>
        </pc:spChg>
        <pc:spChg chg="del mod ord">
          <ac:chgData name="anne melvin" userId="a42a16b7e16fdd16" providerId="LiveId" clId="{EAE20262-93C0-4480-BC3C-A34FAECFCFEB}" dt="2023-07-19T21:08:12.986" v="11" actId="700"/>
          <ac:spMkLst>
            <pc:docMk/>
            <pc:sldMk cId="3293466692" sldId="352"/>
            <ac:spMk id="3" creationId="{11626F0C-63A8-5ADD-B4E2-884E6F0F7E8D}"/>
          </ac:spMkLst>
        </pc:spChg>
        <pc:spChg chg="add mod or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4" creationId="{6E809D3B-1B13-FAA8-1A11-E688D6FF15C7}"/>
          </ac:spMkLst>
        </pc:spChg>
        <pc:spChg chg="add mod ord">
          <ac:chgData name="anne melvin" userId="a42a16b7e16fdd16" providerId="LiveId" clId="{EAE20262-93C0-4480-BC3C-A34FAECFCFEB}" dt="2023-07-19T21:10:44.733" v="75" actId="20577"/>
          <ac:spMkLst>
            <pc:docMk/>
            <pc:sldMk cId="3293466692" sldId="352"/>
            <ac:spMk id="5" creationId="{84B0DF10-C1CF-C073-2C77-9C23C3EB8857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31" creationId="{A4E37431-20F0-4DD6-84A9-ED2B644943A2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33" creationId="{0AE98B72-66C6-4AB4-AF0D-BA830DE86393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35" creationId="{407EAFC6-733F-403D-BB4D-05A3A28742F1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37" creationId="{17A36730-4CB0-4F61-AD11-A44C9765833F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39" creationId="{C69C79E1-F916-4929-A4F3-DE763D4BFA57}"/>
          </ac:spMkLst>
        </pc:spChg>
        <pc:spChg chg="add">
          <ac:chgData name="anne melvin" userId="a42a16b7e16fdd16" providerId="LiveId" clId="{EAE20262-93C0-4480-BC3C-A34FAECFCFEB}" dt="2023-07-19T21:09:34.275" v="64" actId="26606"/>
          <ac:spMkLst>
            <pc:docMk/>
            <pc:sldMk cId="3293466692" sldId="352"/>
            <ac:spMk id="1041" creationId="{767334AB-16BD-4EC7-8C6B-4B5171600933}"/>
          </ac:spMkLst>
        </pc:spChg>
        <pc:picChg chg="add mod">
          <ac:chgData name="anne melvin" userId="a42a16b7e16fdd16" providerId="LiveId" clId="{EAE20262-93C0-4480-BC3C-A34FAECFCFEB}" dt="2023-07-19T21:09:34.275" v="64" actId="26606"/>
          <ac:picMkLst>
            <pc:docMk/>
            <pc:sldMk cId="3293466692" sldId="352"/>
            <ac:picMk id="1026" creationId="{A3748427-0157-1B5E-B84C-4972916447DC}"/>
          </ac:picMkLst>
        </pc:picChg>
      </pc:sldChg>
      <pc:sldChg chg="modSp add mod ord">
        <pc:chgData name="anne melvin" userId="a42a16b7e16fdd16" providerId="LiveId" clId="{EAE20262-93C0-4480-BC3C-A34FAECFCFEB}" dt="2023-07-19T21:11:44.793" v="123" actId="20577"/>
        <pc:sldMkLst>
          <pc:docMk/>
          <pc:sldMk cId="1330013579" sldId="353"/>
        </pc:sldMkLst>
        <pc:spChg chg="mod">
          <ac:chgData name="anne melvin" userId="a42a16b7e16fdd16" providerId="LiveId" clId="{EAE20262-93C0-4480-BC3C-A34FAECFCFEB}" dt="2023-07-19T21:11:44.793" v="123" actId="20577"/>
          <ac:spMkLst>
            <pc:docMk/>
            <pc:sldMk cId="1330013579" sldId="353"/>
            <ac:spMk id="5" creationId="{84B0DF10-C1CF-C073-2C77-9C23C3EB8857}"/>
          </ac:spMkLst>
        </pc:spChg>
      </pc:sldChg>
      <pc:sldChg chg="addSp delSp modSp add mod ord">
        <pc:chgData name="anne melvin" userId="a42a16b7e16fdd16" providerId="LiveId" clId="{EAE20262-93C0-4480-BC3C-A34FAECFCFEB}" dt="2023-07-19T21:16:18.826" v="226" actId="6549"/>
        <pc:sldMkLst>
          <pc:docMk/>
          <pc:sldMk cId="3171016537" sldId="354"/>
        </pc:sldMkLst>
        <pc:spChg chg="mod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4" creationId="{6E809D3B-1B13-FAA8-1A11-E688D6FF15C7}"/>
          </ac:spMkLst>
        </pc:spChg>
        <pc:spChg chg="mod">
          <ac:chgData name="anne melvin" userId="a42a16b7e16fdd16" providerId="LiveId" clId="{EAE20262-93C0-4480-BC3C-A34FAECFCFEB}" dt="2023-07-19T21:16:18.826" v="226" actId="6549"/>
          <ac:spMkLst>
            <pc:docMk/>
            <pc:sldMk cId="3171016537" sldId="354"/>
            <ac:spMk id="5" creationId="{84B0DF10-C1CF-C073-2C77-9C23C3EB8857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31" creationId="{A4E37431-20F0-4DD6-84A9-ED2B644943A2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33" creationId="{0AE98B72-66C6-4AB4-AF0D-BA830DE86393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35" creationId="{407EAFC6-733F-403D-BB4D-05A3A28742F1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37" creationId="{17A36730-4CB0-4F61-AD11-A44C9765833F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39" creationId="{C69C79E1-F916-4929-A4F3-DE763D4BFA57}"/>
          </ac:spMkLst>
        </pc:spChg>
        <pc:spChg chg="del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1041" creationId="{767334AB-16BD-4EC7-8C6B-4B5171600933}"/>
          </ac:spMkLst>
        </pc:spChg>
        <pc:spChg chg="add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2055" creationId="{FB5B0058-AF13-4859-B429-4EDDE2A26F7F}"/>
          </ac:spMkLst>
        </pc:spChg>
        <pc:spChg chg="add">
          <ac:chgData name="anne melvin" userId="a42a16b7e16fdd16" providerId="LiveId" clId="{EAE20262-93C0-4480-BC3C-A34FAECFCFEB}" dt="2023-07-19T21:13:34.614" v="163" actId="26606"/>
          <ac:spMkLst>
            <pc:docMk/>
            <pc:sldMk cId="3171016537" sldId="354"/>
            <ac:spMk id="2057" creationId="{0277405F-0B4F-4418-B773-1B38814125B6}"/>
          </ac:spMkLst>
        </pc:spChg>
        <pc:picChg chg="mod">
          <ac:chgData name="anne melvin" userId="a42a16b7e16fdd16" providerId="LiveId" clId="{EAE20262-93C0-4480-BC3C-A34FAECFCFEB}" dt="2023-07-19T21:13:34.614" v="163" actId="26606"/>
          <ac:picMkLst>
            <pc:docMk/>
            <pc:sldMk cId="3171016537" sldId="354"/>
            <ac:picMk id="1026" creationId="{A3748427-0157-1B5E-B84C-4972916447DC}"/>
          </ac:picMkLst>
        </pc:picChg>
        <pc:picChg chg="add mod">
          <ac:chgData name="anne melvin" userId="a42a16b7e16fdd16" providerId="LiveId" clId="{EAE20262-93C0-4480-BC3C-A34FAECFCFEB}" dt="2023-07-19T21:13:34.614" v="163" actId="26606"/>
          <ac:picMkLst>
            <pc:docMk/>
            <pc:sldMk cId="3171016537" sldId="354"/>
            <ac:picMk id="2050" creationId="{97B13F3D-3CD2-E43F-1949-03A8EBFEA29A}"/>
          </ac:picMkLst>
        </pc:picChg>
      </pc:sldChg>
      <pc:sldChg chg="addSp delSp modSp add mod ord">
        <pc:chgData name="anne melvin" userId="a42a16b7e16fdd16" providerId="LiveId" clId="{EAE20262-93C0-4480-BC3C-A34FAECFCFEB}" dt="2023-07-19T21:15:53.475" v="187" actId="26606"/>
        <pc:sldMkLst>
          <pc:docMk/>
          <pc:sldMk cId="3984876495" sldId="355"/>
        </pc:sldMkLst>
        <pc:spChg chg="mod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4" creationId="{6E809D3B-1B13-FAA8-1A11-E688D6FF15C7}"/>
          </ac:spMkLst>
        </pc:spChg>
        <pc:spChg chg="mod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5" creationId="{84B0DF10-C1CF-C073-2C77-9C23C3EB8857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31" creationId="{A4E37431-20F0-4DD6-84A9-ED2B644943A2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33" creationId="{0AE98B72-66C6-4AB4-AF0D-BA830DE86393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35" creationId="{407EAFC6-733F-403D-BB4D-05A3A28742F1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37" creationId="{17A36730-4CB0-4F61-AD11-A44C9765833F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39" creationId="{C69C79E1-F916-4929-A4F3-DE763D4BFA57}"/>
          </ac:spMkLst>
        </pc:spChg>
        <pc:spChg chg="del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1041" creationId="{767334AB-16BD-4EC7-8C6B-4B5171600933}"/>
          </ac:spMkLst>
        </pc:spChg>
        <pc:spChg chg="add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3079" creationId="{FB5B0058-AF13-4859-B429-4EDDE2A26F7F}"/>
          </ac:spMkLst>
        </pc:spChg>
        <pc:spChg chg="add">
          <ac:chgData name="anne melvin" userId="a42a16b7e16fdd16" providerId="LiveId" clId="{EAE20262-93C0-4480-BC3C-A34FAECFCFEB}" dt="2023-07-19T21:15:53.475" v="187" actId="26606"/>
          <ac:spMkLst>
            <pc:docMk/>
            <pc:sldMk cId="3984876495" sldId="355"/>
            <ac:spMk id="3081" creationId="{0277405F-0B4F-4418-B773-1B38814125B6}"/>
          </ac:spMkLst>
        </pc:spChg>
        <pc:picChg chg="mod">
          <ac:chgData name="anne melvin" userId="a42a16b7e16fdd16" providerId="LiveId" clId="{EAE20262-93C0-4480-BC3C-A34FAECFCFEB}" dt="2023-07-19T21:15:53.475" v="187" actId="26606"/>
          <ac:picMkLst>
            <pc:docMk/>
            <pc:sldMk cId="3984876495" sldId="355"/>
            <ac:picMk id="1026" creationId="{A3748427-0157-1B5E-B84C-4972916447DC}"/>
          </ac:picMkLst>
        </pc:picChg>
        <pc:picChg chg="add mod">
          <ac:chgData name="anne melvin" userId="a42a16b7e16fdd16" providerId="LiveId" clId="{EAE20262-93C0-4480-BC3C-A34FAECFCFEB}" dt="2023-07-19T21:15:53.475" v="187" actId="26606"/>
          <ac:picMkLst>
            <pc:docMk/>
            <pc:sldMk cId="3984876495" sldId="355"/>
            <ac:picMk id="3074" creationId="{6AF7158A-B6EE-E13C-52C0-38F60CF6124C}"/>
          </ac:picMkLst>
        </pc:picChg>
      </pc:sldChg>
      <pc:sldChg chg="modSp new mod">
        <pc:chgData name="anne melvin" userId="a42a16b7e16fdd16" providerId="LiveId" clId="{EAE20262-93C0-4480-BC3C-A34FAECFCFEB}" dt="2023-07-19T21:55:30.799" v="2162" actId="20577"/>
        <pc:sldMkLst>
          <pc:docMk/>
          <pc:sldMk cId="2145071904" sldId="356"/>
        </pc:sldMkLst>
        <pc:spChg chg="mod">
          <ac:chgData name="anne melvin" userId="a42a16b7e16fdd16" providerId="LiveId" clId="{EAE20262-93C0-4480-BC3C-A34FAECFCFEB}" dt="2023-07-19T21:55:30.799" v="2162" actId="20577"/>
          <ac:spMkLst>
            <pc:docMk/>
            <pc:sldMk cId="2145071904" sldId="356"/>
            <ac:spMk id="3" creationId="{2020A4A7-F795-B12D-10EB-5AEE81818C3A}"/>
          </ac:spMkLst>
        </pc:spChg>
      </pc:sldChg>
      <pc:sldChg chg="addSp delSp modSp new del mod setBg modClrScheme chgLayout">
        <pc:chgData name="anne melvin" userId="a42a16b7e16fdd16" providerId="LiveId" clId="{EAE20262-93C0-4480-BC3C-A34FAECFCFEB}" dt="2023-07-19T21:54:52.401" v="2143" actId="47"/>
        <pc:sldMkLst>
          <pc:docMk/>
          <pc:sldMk cId="1713831552" sldId="357"/>
        </pc:sldMkLst>
        <pc:spChg chg="del mod ord">
          <ac:chgData name="anne melvin" userId="a42a16b7e16fdd16" providerId="LiveId" clId="{EAE20262-93C0-4480-BC3C-A34FAECFCFEB}" dt="2023-07-19T21:24:10.339" v="669" actId="700"/>
          <ac:spMkLst>
            <pc:docMk/>
            <pc:sldMk cId="1713831552" sldId="357"/>
            <ac:spMk id="2" creationId="{79C94FFC-F52C-6342-2459-E78814491E06}"/>
          </ac:spMkLst>
        </pc:spChg>
        <pc:spChg chg="del mod ord">
          <ac:chgData name="anne melvin" userId="a42a16b7e16fdd16" providerId="LiveId" clId="{EAE20262-93C0-4480-BC3C-A34FAECFCFEB}" dt="2023-07-19T21:24:10.339" v="669" actId="700"/>
          <ac:spMkLst>
            <pc:docMk/>
            <pc:sldMk cId="1713831552" sldId="357"/>
            <ac:spMk id="3" creationId="{B5BA9D18-F521-6397-4F77-681FA7517DAC}"/>
          </ac:spMkLst>
        </pc:spChg>
        <pc:spChg chg="add mod ord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4" creationId="{F73922C0-4536-5D62-96F4-651331113080}"/>
          </ac:spMkLst>
        </pc:spChg>
        <pc:spChg chg="add mod ord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5" creationId="{9B3E15E9-AC5B-FEAB-DF93-B06D991828C2}"/>
          </ac:spMkLst>
        </pc:spChg>
        <pc:spChg chg="add del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11" creationId="{5964CBE2-084A-47DF-A704-CF5F6217B569}"/>
          </ac:spMkLst>
        </pc:spChg>
        <pc:spChg chg="add del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13" creationId="{686A5CBB-E03B-4019-8BCD-78975D39E48C}"/>
          </ac:spMkLst>
        </pc:spChg>
        <pc:spChg chg="add del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15" creationId="{94993204-9792-4E61-A83C-73D4379E2B1C}"/>
          </ac:spMkLst>
        </pc:spChg>
        <pc:spChg chg="add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20" creationId="{FB5B0058-AF13-4859-B429-4EDDE2A26F7F}"/>
          </ac:spMkLst>
        </pc:spChg>
        <pc:spChg chg="add">
          <ac:chgData name="anne melvin" userId="a42a16b7e16fdd16" providerId="LiveId" clId="{EAE20262-93C0-4480-BC3C-A34FAECFCFEB}" dt="2023-07-19T21:25:37.650" v="683" actId="26606"/>
          <ac:spMkLst>
            <pc:docMk/>
            <pc:sldMk cId="1713831552" sldId="357"/>
            <ac:spMk id="22" creationId="{0277405F-0B4F-4418-B773-1B38814125B6}"/>
          </ac:spMkLst>
        </pc:spChg>
        <pc:picChg chg="add mod">
          <ac:chgData name="anne melvin" userId="a42a16b7e16fdd16" providerId="LiveId" clId="{EAE20262-93C0-4480-BC3C-A34FAECFCFEB}" dt="2023-07-19T21:25:37.650" v="683" actId="26606"/>
          <ac:picMkLst>
            <pc:docMk/>
            <pc:sldMk cId="1713831552" sldId="357"/>
            <ac:picMk id="6" creationId="{5A3CAEFA-5D3C-F27B-6CD1-1363F8DC6AC5}"/>
          </ac:picMkLst>
        </pc:picChg>
        <pc:picChg chg="add mod">
          <ac:chgData name="anne melvin" userId="a42a16b7e16fdd16" providerId="LiveId" clId="{EAE20262-93C0-4480-BC3C-A34FAECFCFEB}" dt="2023-07-19T21:25:37.650" v="683" actId="26606"/>
          <ac:picMkLst>
            <pc:docMk/>
            <pc:sldMk cId="1713831552" sldId="357"/>
            <ac:picMk id="7" creationId="{C32CCF43-F412-1301-6673-33A289068AD7}"/>
          </ac:picMkLst>
        </pc:picChg>
      </pc:sldChg>
      <pc:sldChg chg="addSp delSp modSp new mod setBg modClrScheme chgLayout">
        <pc:chgData name="anne melvin" userId="a42a16b7e16fdd16" providerId="LiveId" clId="{EAE20262-93C0-4480-BC3C-A34FAECFCFEB}" dt="2023-07-19T21:33:33.157" v="1027" actId="26606"/>
        <pc:sldMkLst>
          <pc:docMk/>
          <pc:sldMk cId="4060189042" sldId="358"/>
        </pc:sldMkLst>
        <pc:spChg chg="add mod">
          <ac:chgData name="anne melvin" userId="a42a16b7e16fdd16" providerId="LiveId" clId="{EAE20262-93C0-4480-BC3C-A34FAECFCFEB}" dt="2023-07-19T21:33:33.157" v="1027" actId="26606"/>
          <ac:spMkLst>
            <pc:docMk/>
            <pc:sldMk cId="4060189042" sldId="358"/>
            <ac:spMk id="2" creationId="{ED5E50F0-8FF8-1713-2B09-9FB491412CDF}"/>
          </ac:spMkLst>
        </pc:spChg>
        <pc:spChg chg="add mod">
          <ac:chgData name="anne melvin" userId="a42a16b7e16fdd16" providerId="LiveId" clId="{EAE20262-93C0-4480-BC3C-A34FAECFCFEB}" dt="2023-07-19T21:33:33.157" v="1027" actId="26606"/>
          <ac:spMkLst>
            <pc:docMk/>
            <pc:sldMk cId="4060189042" sldId="358"/>
            <ac:spMk id="3" creationId="{89F32588-D6A4-27A2-8328-7AC306F2BD46}"/>
          </ac:spMkLst>
        </pc:spChg>
        <pc:spChg chg="add">
          <ac:chgData name="anne melvin" userId="a42a16b7e16fdd16" providerId="LiveId" clId="{EAE20262-93C0-4480-BC3C-A34FAECFCFEB}" dt="2023-07-19T21:33:33.157" v="1027" actId="26606"/>
          <ac:spMkLst>
            <pc:docMk/>
            <pc:sldMk cId="4060189042" sldId="358"/>
            <ac:spMk id="4105" creationId="{FB5B0058-AF13-4859-B429-4EDDE2A26F7F}"/>
          </ac:spMkLst>
        </pc:spChg>
        <pc:spChg chg="add">
          <ac:chgData name="anne melvin" userId="a42a16b7e16fdd16" providerId="LiveId" clId="{EAE20262-93C0-4480-BC3C-A34FAECFCFEB}" dt="2023-07-19T21:33:33.157" v="1027" actId="26606"/>
          <ac:spMkLst>
            <pc:docMk/>
            <pc:sldMk cId="4060189042" sldId="358"/>
            <ac:spMk id="4107" creationId="{1A89CBBC-7743-43D9-A324-25CB472E9B2E}"/>
          </ac:spMkLst>
        </pc:spChg>
        <pc:picChg chg="add del">
          <ac:chgData name="anne melvin" userId="a42a16b7e16fdd16" providerId="LiveId" clId="{EAE20262-93C0-4480-BC3C-A34FAECFCFEB}" dt="2023-07-19T21:33:26.056" v="1025" actId="478"/>
          <ac:picMkLst>
            <pc:docMk/>
            <pc:sldMk cId="4060189042" sldId="358"/>
            <ac:picMk id="4098" creationId="{0B19AF3F-C933-E1A8-3582-F8BD726203B3}"/>
          </ac:picMkLst>
        </pc:picChg>
        <pc:picChg chg="add mod">
          <ac:chgData name="anne melvin" userId="a42a16b7e16fdd16" providerId="LiveId" clId="{EAE20262-93C0-4480-BC3C-A34FAECFCFEB}" dt="2023-07-19T21:33:33.157" v="1027" actId="26606"/>
          <ac:picMkLst>
            <pc:docMk/>
            <pc:sldMk cId="4060189042" sldId="358"/>
            <ac:picMk id="4100" creationId="{8F1BD21E-D2D4-4AFA-AADB-43BAE041F5E7}"/>
          </ac:picMkLst>
        </pc:picChg>
      </pc:sldChg>
      <pc:sldChg chg="del delDesignElem">
        <pc:chgData name="anne melvin" userId="a42a16b7e16fdd16" providerId="LiveId" clId="{EAE20262-93C0-4480-BC3C-A34FAECFCFEB}" dt="2023-07-19T21:41:47.553" v="1447" actId="47"/>
        <pc:sldMkLst>
          <pc:docMk/>
          <pc:sldMk cId="754190207" sldId="359"/>
        </pc:sldMkLst>
      </pc:sldChg>
      <pc:sldChg chg="modNotesTx">
        <pc:chgData name="anne melvin" userId="a42a16b7e16fdd16" providerId="LiveId" clId="{EAE20262-93C0-4480-BC3C-A34FAECFCFEB}" dt="2023-07-19T21:57:54.285" v="2202" actId="20577"/>
        <pc:sldMkLst>
          <pc:docMk/>
          <pc:sldMk cId="1670841204" sldId="381"/>
        </pc:sldMkLst>
      </pc:sldChg>
      <pc:sldChg chg="modNotesTx">
        <pc:chgData name="anne melvin" userId="a42a16b7e16fdd16" providerId="LiveId" clId="{EAE20262-93C0-4480-BC3C-A34FAECFCFEB}" dt="2023-07-19T21:56:21.955" v="2163"/>
        <pc:sldMkLst>
          <pc:docMk/>
          <pc:sldMk cId="1472246921" sldId="383"/>
        </pc:sldMkLst>
      </pc:sldChg>
      <pc:sldChg chg="del delDesignElem">
        <pc:chgData name="anne melvin" userId="a42a16b7e16fdd16" providerId="LiveId" clId="{EAE20262-93C0-4480-BC3C-A34FAECFCFEB}" dt="2023-07-19T21:41:48.519" v="1448" actId="47"/>
        <pc:sldMkLst>
          <pc:docMk/>
          <pc:sldMk cId="3908771776" sldId="384"/>
        </pc:sldMkLst>
      </pc:sldChg>
      <pc:sldChg chg="modSp mod">
        <pc:chgData name="anne melvin" userId="a42a16b7e16fdd16" providerId="LiveId" clId="{EAE20262-93C0-4480-BC3C-A34FAECFCFEB}" dt="2023-07-19T21:49:00.459" v="2023" actId="20577"/>
        <pc:sldMkLst>
          <pc:docMk/>
          <pc:sldMk cId="3208511353" sldId="385"/>
        </pc:sldMkLst>
        <pc:spChg chg="mod">
          <ac:chgData name="anne melvin" userId="a42a16b7e16fdd16" providerId="LiveId" clId="{EAE20262-93C0-4480-BC3C-A34FAECFCFEB}" dt="2023-07-19T21:49:00.459" v="2023" actId="20577"/>
          <ac:spMkLst>
            <pc:docMk/>
            <pc:sldMk cId="3208511353" sldId="385"/>
            <ac:spMk id="4" creationId="{D2A35A7F-2F55-4032-98CE-3A3252B2BD19}"/>
          </ac:spMkLst>
        </pc:spChg>
      </pc:sldChg>
      <pc:sldChg chg="modSp mod">
        <pc:chgData name="anne melvin" userId="a42a16b7e16fdd16" providerId="LiveId" clId="{EAE20262-93C0-4480-BC3C-A34FAECFCFEB}" dt="2023-07-19T21:42:00.902" v="1450" actId="6549"/>
        <pc:sldMkLst>
          <pc:docMk/>
          <pc:sldMk cId="705165909" sldId="386"/>
        </pc:sldMkLst>
        <pc:spChg chg="mod">
          <ac:chgData name="anne melvin" userId="a42a16b7e16fdd16" providerId="LiveId" clId="{EAE20262-93C0-4480-BC3C-A34FAECFCFEB}" dt="2023-07-19T21:42:00.902" v="1450" actId="6549"/>
          <ac:spMkLst>
            <pc:docMk/>
            <pc:sldMk cId="705165909" sldId="386"/>
            <ac:spMk id="4" creationId="{D2A35A7F-2F55-4032-98CE-3A3252B2BD19}"/>
          </ac:spMkLst>
        </pc:spChg>
      </pc:sldChg>
      <pc:sldChg chg="delSp modSp new mod">
        <pc:chgData name="anne melvin" userId="a42a16b7e16fdd16" providerId="LiveId" clId="{EAE20262-93C0-4480-BC3C-A34FAECFCFEB}" dt="2023-07-19T21:48:43.513" v="2011" actId="255"/>
        <pc:sldMkLst>
          <pc:docMk/>
          <pc:sldMk cId="2094088759" sldId="387"/>
        </pc:sldMkLst>
        <pc:spChg chg="del mod">
          <ac:chgData name="anne melvin" userId="a42a16b7e16fdd16" providerId="LiveId" clId="{EAE20262-93C0-4480-BC3C-A34FAECFCFEB}" dt="2023-07-19T21:48:09.815" v="2001" actId="478"/>
          <ac:spMkLst>
            <pc:docMk/>
            <pc:sldMk cId="2094088759" sldId="387"/>
            <ac:spMk id="2" creationId="{96199D98-934B-FAC7-8FA6-65A9053379EB}"/>
          </ac:spMkLst>
        </pc:spChg>
        <pc:spChg chg="mod">
          <ac:chgData name="anne melvin" userId="a42a16b7e16fdd16" providerId="LiveId" clId="{EAE20262-93C0-4480-BC3C-A34FAECFCFEB}" dt="2023-07-19T21:48:43.513" v="2011" actId="255"/>
          <ac:spMkLst>
            <pc:docMk/>
            <pc:sldMk cId="2094088759" sldId="387"/>
            <ac:spMk id="3" creationId="{5FBFEB7F-9F9E-8B4D-24FA-986C03BB54E6}"/>
          </ac:spMkLst>
        </pc:spChg>
      </pc:sldChg>
      <pc:sldChg chg="addSp modSp new del mod ord modClrScheme chgLayout">
        <pc:chgData name="anne melvin" userId="a42a16b7e16fdd16" providerId="LiveId" clId="{EAE20262-93C0-4480-BC3C-A34FAECFCFEB}" dt="2023-07-19T21:51:30.012" v="2082" actId="47"/>
        <pc:sldMkLst>
          <pc:docMk/>
          <pc:sldMk cId="3240525123" sldId="388"/>
        </pc:sldMkLst>
        <pc:spChg chg="add mod">
          <ac:chgData name="anne melvin" userId="a42a16b7e16fdd16" providerId="LiveId" clId="{EAE20262-93C0-4480-BC3C-A34FAECFCFEB}" dt="2023-07-19T21:51:24.370" v="2081"/>
          <ac:spMkLst>
            <pc:docMk/>
            <pc:sldMk cId="3240525123" sldId="388"/>
            <ac:spMk id="2" creationId="{98B8B7A3-8309-B264-8FBC-EB73CC6E39EB}"/>
          </ac:spMkLst>
        </pc:spChg>
        <pc:spChg chg="add mod">
          <ac:chgData name="anne melvin" userId="a42a16b7e16fdd16" providerId="LiveId" clId="{EAE20262-93C0-4480-BC3C-A34FAECFCFEB}" dt="2023-07-19T21:51:09.835" v="2079" actId="700"/>
          <ac:spMkLst>
            <pc:docMk/>
            <pc:sldMk cId="3240525123" sldId="388"/>
            <ac:spMk id="3" creationId="{16A0855A-64FE-36DE-AAF1-39EB28218439}"/>
          </ac:spMkLst>
        </pc:spChg>
      </pc:sldChg>
      <pc:sldChg chg="addSp delSp modSp new mod setBg modClrScheme chgLayout">
        <pc:chgData name="anne melvin" userId="a42a16b7e16fdd16" providerId="LiveId" clId="{EAE20262-93C0-4480-BC3C-A34FAECFCFEB}" dt="2023-07-19T21:54:07.738" v="2141" actId="26606"/>
        <pc:sldMkLst>
          <pc:docMk/>
          <pc:sldMk cId="3402809450" sldId="388"/>
        </pc:sldMkLst>
        <pc:spChg chg="del mod ord">
          <ac:chgData name="anne melvin" userId="a42a16b7e16fdd16" providerId="LiveId" clId="{EAE20262-93C0-4480-BC3C-A34FAECFCFEB}" dt="2023-07-19T21:51:37.832" v="2084" actId="700"/>
          <ac:spMkLst>
            <pc:docMk/>
            <pc:sldMk cId="3402809450" sldId="388"/>
            <ac:spMk id="2" creationId="{9BDB1A04-FC31-3099-8589-5570AED523DA}"/>
          </ac:spMkLst>
        </pc:spChg>
        <pc:spChg chg="del mod ord">
          <ac:chgData name="anne melvin" userId="a42a16b7e16fdd16" providerId="LiveId" clId="{EAE20262-93C0-4480-BC3C-A34FAECFCFEB}" dt="2023-07-19T21:51:37.832" v="2084" actId="700"/>
          <ac:spMkLst>
            <pc:docMk/>
            <pc:sldMk cId="3402809450" sldId="388"/>
            <ac:spMk id="3" creationId="{AC48D019-8D2A-C63F-6A7C-2B1B335BB95A}"/>
          </ac:spMkLst>
        </pc:spChg>
        <pc:spChg chg="del">
          <ac:chgData name="anne melvin" userId="a42a16b7e16fdd16" providerId="LiveId" clId="{EAE20262-93C0-4480-BC3C-A34FAECFCFEB}" dt="2023-07-19T21:51:37.832" v="2084" actId="700"/>
          <ac:spMkLst>
            <pc:docMk/>
            <pc:sldMk cId="3402809450" sldId="388"/>
            <ac:spMk id="4" creationId="{58350A33-3005-0497-C3D9-EA38E48C3D24}"/>
          </ac:spMkLst>
        </pc:spChg>
        <pc:spChg chg="add mod ord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5" creationId="{0062A6A3-33D2-CDAC-4214-FE788462B2E8}"/>
          </ac:spMkLst>
        </pc:spChg>
        <pc:spChg chg="add mod ord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6" creationId="{47C7A7C7-0000-5B80-47FA-9387DF077105}"/>
          </ac:spMkLst>
        </pc:spChg>
        <pc:spChg chg="add del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12" creationId="{FB5B0058-AF13-4859-B429-4EDDE2A26F7F}"/>
          </ac:spMkLst>
        </pc:spChg>
        <pc:spChg chg="add del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14" creationId="{1A89CBBC-7743-43D9-A324-25CB472E9B2E}"/>
          </ac:spMkLst>
        </pc:spChg>
        <pc:spChg chg="add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19" creationId="{FB5B0058-AF13-4859-B429-4EDDE2A26F7F}"/>
          </ac:spMkLst>
        </pc:spChg>
        <pc:spChg chg="add">
          <ac:chgData name="anne melvin" userId="a42a16b7e16fdd16" providerId="LiveId" clId="{EAE20262-93C0-4480-BC3C-A34FAECFCFEB}" dt="2023-07-19T21:54:07.738" v="2141" actId="26606"/>
          <ac:spMkLst>
            <pc:docMk/>
            <pc:sldMk cId="3402809450" sldId="388"/>
            <ac:spMk id="21" creationId="{0277405F-0B4F-4418-B773-1B38814125B6}"/>
          </ac:spMkLst>
        </pc:spChg>
        <pc:picChg chg="add mod ord">
          <ac:chgData name="anne melvin" userId="a42a16b7e16fdd16" providerId="LiveId" clId="{EAE20262-93C0-4480-BC3C-A34FAECFCFEB}" dt="2023-07-19T21:54:07.738" v="2141" actId="26606"/>
          <ac:picMkLst>
            <pc:docMk/>
            <pc:sldMk cId="3402809450" sldId="388"/>
            <ac:picMk id="7" creationId="{BFD78A99-EF3D-1BC8-9D7A-E0484B4EFB84}"/>
          </ac:picMkLst>
        </pc:picChg>
        <pc:picChg chg="add mod">
          <ac:chgData name="anne melvin" userId="a42a16b7e16fdd16" providerId="LiveId" clId="{EAE20262-93C0-4480-BC3C-A34FAECFCFEB}" dt="2023-07-19T21:54:07.738" v="2141" actId="26606"/>
          <ac:picMkLst>
            <pc:docMk/>
            <pc:sldMk cId="3402809450" sldId="388"/>
            <ac:picMk id="9" creationId="{4E6C7AC3-BA59-E2E2-4626-15B7C578DE1F}"/>
          </ac:picMkLst>
        </pc:picChg>
      </pc:sldChg>
      <pc:sldChg chg="del">
        <pc:chgData name="anne melvin" userId="a42a16b7e16fdd16" providerId="LiveId" clId="{EAE20262-93C0-4480-BC3C-A34FAECFCFEB}" dt="2023-07-19T21:57:32.008" v="2165" actId="47"/>
        <pc:sldMkLst>
          <pc:docMk/>
          <pc:sldMk cId="3616683638" sldId="389"/>
        </pc:sldMkLst>
      </pc:sldChg>
    </pc:docChg>
  </pc:docChgLst>
  <pc:docChgLst>
    <pc:chgData name="anne melvin" userId="a42a16b7e16fdd16" providerId="LiveId" clId="{3015BC20-0E41-447F-BAC2-2ECB5DC434EE}"/>
    <pc:docChg chg="modSld">
      <pc:chgData name="anne melvin" userId="a42a16b7e16fdd16" providerId="LiveId" clId="{3015BC20-0E41-447F-BAC2-2ECB5DC434EE}" dt="2023-06-28T16:33:47.878" v="0" actId="6549"/>
      <pc:docMkLst>
        <pc:docMk/>
      </pc:docMkLst>
      <pc:sldChg chg="modSp mod">
        <pc:chgData name="anne melvin" userId="a42a16b7e16fdd16" providerId="LiveId" clId="{3015BC20-0E41-447F-BAC2-2ECB5DC434EE}" dt="2023-06-28T16:33:47.878" v="0" actId="6549"/>
        <pc:sldMkLst>
          <pc:docMk/>
          <pc:sldMk cId="2366747363" sldId="256"/>
        </pc:sldMkLst>
        <pc:spChg chg="mod">
          <ac:chgData name="anne melvin" userId="a42a16b7e16fdd16" providerId="LiveId" clId="{3015BC20-0E41-447F-BAC2-2ECB5DC434EE}" dt="2023-06-28T16:33:47.878" v="0" actId="6549"/>
          <ac:spMkLst>
            <pc:docMk/>
            <pc:sldMk cId="2366747363" sldId="256"/>
            <ac:spMk id="2" creationId="{825CC474-6030-4069-8A6E-F4C64B77736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CF53A-DB68-4C85-8694-66BE3797FE12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3C4F3AB9-2702-41F1-B987-5589845E6D3B}">
      <dgm:prSet phldrT="[Text]"/>
      <dgm:spPr/>
      <dgm:t>
        <a:bodyPr/>
        <a:lstStyle/>
        <a:p>
          <a:r>
            <a:rPr lang="en-US" dirty="0"/>
            <a:t>Productive </a:t>
          </a:r>
        </a:p>
      </dgm:t>
    </dgm:pt>
    <dgm:pt modelId="{C3CF5BA1-235A-48AB-852F-FBC0130822CA}" type="parTrans" cxnId="{BBC41341-8A39-4386-B56D-33BCB078DF83}">
      <dgm:prSet/>
      <dgm:spPr/>
      <dgm:t>
        <a:bodyPr/>
        <a:lstStyle/>
        <a:p>
          <a:endParaRPr lang="en-US"/>
        </a:p>
      </dgm:t>
    </dgm:pt>
    <dgm:pt modelId="{B23AB5F8-4529-4121-941E-5BDFB393B322}" type="sibTrans" cxnId="{BBC41341-8A39-4386-B56D-33BCB078DF83}">
      <dgm:prSet/>
      <dgm:spPr/>
      <dgm:t>
        <a:bodyPr/>
        <a:lstStyle/>
        <a:p>
          <a:endParaRPr lang="en-US"/>
        </a:p>
      </dgm:t>
    </dgm:pt>
    <dgm:pt modelId="{0D6D44E4-A0D9-4C01-AEF5-0EE2F883B672}">
      <dgm:prSet phldrT="[Text]"/>
      <dgm:spPr/>
      <dgm:t>
        <a:bodyPr/>
        <a:lstStyle/>
        <a:p>
          <a:r>
            <a:rPr lang="en-US" dirty="0"/>
            <a:t>Busy</a:t>
          </a:r>
        </a:p>
      </dgm:t>
    </dgm:pt>
    <dgm:pt modelId="{DB5AC89A-E74F-4F00-9D4F-5DA7F33BDEF8}" type="parTrans" cxnId="{40AC0727-E340-4D31-9C95-FF9629DE87A2}">
      <dgm:prSet/>
      <dgm:spPr/>
      <dgm:t>
        <a:bodyPr/>
        <a:lstStyle/>
        <a:p>
          <a:endParaRPr lang="en-US"/>
        </a:p>
      </dgm:t>
    </dgm:pt>
    <dgm:pt modelId="{F457F48D-B7BC-47E1-99C1-4C51445D6C07}" type="sibTrans" cxnId="{40AC0727-E340-4D31-9C95-FF9629DE87A2}">
      <dgm:prSet/>
      <dgm:spPr/>
      <dgm:t>
        <a:bodyPr/>
        <a:lstStyle/>
        <a:p>
          <a:endParaRPr lang="en-US"/>
        </a:p>
      </dgm:t>
    </dgm:pt>
    <dgm:pt modelId="{70118A5C-29FF-4162-9D52-F97C6FE757BF}" type="pres">
      <dgm:prSet presAssocID="{8DCCF53A-DB68-4C85-8694-66BE3797FE12}" presName="Name0" presStyleCnt="0">
        <dgm:presLayoutVars>
          <dgm:chMax val="7"/>
          <dgm:dir/>
          <dgm:resizeHandles val="exact"/>
        </dgm:presLayoutVars>
      </dgm:prSet>
      <dgm:spPr/>
    </dgm:pt>
    <dgm:pt modelId="{1F2922CF-E1ED-495C-8530-8911E6145A7E}" type="pres">
      <dgm:prSet presAssocID="{8DCCF53A-DB68-4C85-8694-66BE3797FE12}" presName="ellipse1" presStyleLbl="vennNode1" presStyleIdx="0" presStyleCnt="2" custScaleX="79745" custScaleY="76019" custLinFactY="-64609" custLinFactNeighborX="25400" custLinFactNeighborY="-100000">
        <dgm:presLayoutVars>
          <dgm:bulletEnabled val="1"/>
        </dgm:presLayoutVars>
      </dgm:prSet>
      <dgm:spPr/>
    </dgm:pt>
    <dgm:pt modelId="{1859C6D1-B97D-4245-8D7B-CFD51085FF1C}" type="pres">
      <dgm:prSet presAssocID="{8DCCF53A-DB68-4C85-8694-66BE3797FE12}" presName="ellipse2" presStyleLbl="vennNode1" presStyleIdx="1" presStyleCnt="2" custScaleX="77833" custScaleY="80136" custLinFactNeighborX="-52410" custLinFactNeighborY="17827">
        <dgm:presLayoutVars>
          <dgm:bulletEnabled val="1"/>
        </dgm:presLayoutVars>
      </dgm:prSet>
      <dgm:spPr/>
    </dgm:pt>
  </dgm:ptLst>
  <dgm:cxnLst>
    <dgm:cxn modelId="{991ED41A-AD59-47B8-BFB8-9BE45FB950C6}" type="presOf" srcId="{0D6D44E4-A0D9-4C01-AEF5-0EE2F883B672}" destId="{1859C6D1-B97D-4245-8D7B-CFD51085FF1C}" srcOrd="0" destOrd="0" presId="urn:microsoft.com/office/officeart/2005/8/layout/rings+Icon"/>
    <dgm:cxn modelId="{40AC0727-E340-4D31-9C95-FF9629DE87A2}" srcId="{8DCCF53A-DB68-4C85-8694-66BE3797FE12}" destId="{0D6D44E4-A0D9-4C01-AEF5-0EE2F883B672}" srcOrd="1" destOrd="0" parTransId="{DB5AC89A-E74F-4F00-9D4F-5DA7F33BDEF8}" sibTransId="{F457F48D-B7BC-47E1-99C1-4C51445D6C07}"/>
    <dgm:cxn modelId="{BBC41341-8A39-4386-B56D-33BCB078DF83}" srcId="{8DCCF53A-DB68-4C85-8694-66BE3797FE12}" destId="{3C4F3AB9-2702-41F1-B987-5589845E6D3B}" srcOrd="0" destOrd="0" parTransId="{C3CF5BA1-235A-48AB-852F-FBC0130822CA}" sibTransId="{B23AB5F8-4529-4121-941E-5BDFB393B322}"/>
    <dgm:cxn modelId="{AE6639B6-8296-4024-8CA2-384A66B517F0}" type="presOf" srcId="{8DCCF53A-DB68-4C85-8694-66BE3797FE12}" destId="{70118A5C-29FF-4162-9D52-F97C6FE757BF}" srcOrd="0" destOrd="0" presId="urn:microsoft.com/office/officeart/2005/8/layout/rings+Icon"/>
    <dgm:cxn modelId="{009D9BEB-D52A-4C97-8503-244C4C952158}" type="presOf" srcId="{3C4F3AB9-2702-41F1-B987-5589845E6D3B}" destId="{1F2922CF-E1ED-495C-8530-8911E6145A7E}" srcOrd="0" destOrd="0" presId="urn:microsoft.com/office/officeart/2005/8/layout/rings+Icon"/>
    <dgm:cxn modelId="{152238C5-EE64-4C41-84C9-04CEF60AAED2}" type="presParOf" srcId="{70118A5C-29FF-4162-9D52-F97C6FE757BF}" destId="{1F2922CF-E1ED-495C-8530-8911E6145A7E}" srcOrd="0" destOrd="0" presId="urn:microsoft.com/office/officeart/2005/8/layout/rings+Icon"/>
    <dgm:cxn modelId="{64308788-B0BB-44FF-9C54-CE7314A5BA14}" type="presParOf" srcId="{70118A5C-29FF-4162-9D52-F97C6FE757BF}" destId="{1859C6D1-B97D-4245-8D7B-CFD51085FF1C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3F03AD-93DB-4914-B438-07B42121D1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41E83-D03D-4625-A6E9-79817E5297F4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2 hours a week calling/emailing for visits</a:t>
          </a:r>
        </a:p>
      </dgm:t>
    </dgm:pt>
    <dgm:pt modelId="{8EC0C7B5-009D-473E-BD3A-5F50AC0708B9}" type="parTrans" cxnId="{DD96F609-9EB1-4B45-AEDA-E5CA283C09FE}">
      <dgm:prSet/>
      <dgm:spPr/>
      <dgm:t>
        <a:bodyPr/>
        <a:lstStyle/>
        <a:p>
          <a:endParaRPr lang="en-US"/>
        </a:p>
      </dgm:t>
    </dgm:pt>
    <dgm:pt modelId="{3423DA00-963C-4410-9E48-06CFE0EAD03D}" type="sibTrans" cxnId="{DD96F609-9EB1-4B45-AEDA-E5CA283C09FE}">
      <dgm:prSet/>
      <dgm:spPr/>
      <dgm:t>
        <a:bodyPr/>
        <a:lstStyle/>
        <a:p>
          <a:endParaRPr lang="en-US"/>
        </a:p>
      </dgm:t>
    </dgm:pt>
    <dgm:pt modelId="{9C7E0FD6-ECEB-4CFE-AC76-F0E2CED23AA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3-4 visits/week</a:t>
          </a:r>
        </a:p>
      </dgm:t>
    </dgm:pt>
    <dgm:pt modelId="{FB306BC3-8E81-4FA1-8F0B-A353B0B61D4C}" type="parTrans" cxnId="{D0D6A69B-BF1F-4912-91B0-A012F133DB30}">
      <dgm:prSet/>
      <dgm:spPr/>
      <dgm:t>
        <a:bodyPr/>
        <a:lstStyle/>
        <a:p>
          <a:endParaRPr lang="en-US"/>
        </a:p>
      </dgm:t>
    </dgm:pt>
    <dgm:pt modelId="{8A9996DE-A00A-4492-BFF3-9D7420155D25}" type="sibTrans" cxnId="{D0D6A69B-BF1F-4912-91B0-A012F133DB30}">
      <dgm:prSet/>
      <dgm:spPr/>
      <dgm:t>
        <a:bodyPr/>
        <a:lstStyle/>
        <a:p>
          <a:endParaRPr lang="en-US"/>
        </a:p>
      </dgm:t>
    </dgm:pt>
    <dgm:pt modelId="{EC19213A-E51E-45E6-81F3-2E71763FAA25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13 visits/month</a:t>
          </a:r>
        </a:p>
      </dgm:t>
    </dgm:pt>
    <dgm:pt modelId="{A182B70B-E23A-4E3E-B7DA-E8F7BCC80C91}" type="parTrans" cxnId="{97811D45-BE60-47BC-A8CE-0D2ECBA4502F}">
      <dgm:prSet/>
      <dgm:spPr/>
      <dgm:t>
        <a:bodyPr/>
        <a:lstStyle/>
        <a:p>
          <a:endParaRPr lang="en-US"/>
        </a:p>
      </dgm:t>
    </dgm:pt>
    <dgm:pt modelId="{EE4B5AE3-3081-4D1B-B1B6-E5680E13936C}" type="sibTrans" cxnId="{97811D45-BE60-47BC-A8CE-0D2ECBA4502F}">
      <dgm:prSet/>
      <dgm:spPr/>
      <dgm:t>
        <a:bodyPr/>
        <a:lstStyle/>
        <a:p>
          <a:endParaRPr lang="en-US"/>
        </a:p>
      </dgm:t>
    </dgm:pt>
    <dgm:pt modelId="{ABE92F1A-346E-494F-85E9-AA4CDBD88687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120 visits/year</a:t>
          </a:r>
        </a:p>
      </dgm:t>
    </dgm:pt>
    <dgm:pt modelId="{B0495E57-3FE0-44EA-B1F2-AC40838F025A}" type="parTrans" cxnId="{C2DF2B41-8E27-4430-83B1-F0642FF49005}">
      <dgm:prSet/>
      <dgm:spPr/>
      <dgm:t>
        <a:bodyPr/>
        <a:lstStyle/>
        <a:p>
          <a:endParaRPr lang="en-US"/>
        </a:p>
      </dgm:t>
    </dgm:pt>
    <dgm:pt modelId="{B4C31C5B-34B0-4109-A992-BE2606C87AE7}" type="sibTrans" cxnId="{C2DF2B41-8E27-4430-83B1-F0642FF49005}">
      <dgm:prSet/>
      <dgm:spPr/>
      <dgm:t>
        <a:bodyPr/>
        <a:lstStyle/>
        <a:p>
          <a:endParaRPr lang="en-US"/>
        </a:p>
      </dgm:t>
    </dgm:pt>
    <dgm:pt modelId="{262DCA71-83C6-494B-954D-4C62324905B7}">
      <dgm:prSet phldrT="[Text]"/>
      <dgm:spPr/>
      <dgm:t>
        <a:bodyPr/>
        <a:lstStyle/>
        <a:p>
          <a:r>
            <a:rPr lang="en-US" dirty="0"/>
            <a:t>$500K</a:t>
          </a:r>
        </a:p>
      </dgm:t>
    </dgm:pt>
    <dgm:pt modelId="{B55A0A7E-7FAE-493A-A713-F5D5A10B79AF}" type="parTrans" cxnId="{3923B86C-7AF7-409D-927F-69CD684E4EEB}">
      <dgm:prSet/>
      <dgm:spPr/>
      <dgm:t>
        <a:bodyPr/>
        <a:lstStyle/>
        <a:p>
          <a:endParaRPr lang="en-US"/>
        </a:p>
      </dgm:t>
    </dgm:pt>
    <dgm:pt modelId="{CA68D6A9-514D-49CF-8AAA-47D4680ED2B5}" type="sibTrans" cxnId="{3923B86C-7AF7-409D-927F-69CD684E4EEB}">
      <dgm:prSet/>
      <dgm:spPr/>
      <dgm:t>
        <a:bodyPr/>
        <a:lstStyle/>
        <a:p>
          <a:endParaRPr lang="en-US"/>
        </a:p>
      </dgm:t>
    </dgm:pt>
    <dgm:pt modelId="{F3DDB574-2688-4B83-835A-F35B4F4C64D8}" type="pres">
      <dgm:prSet presAssocID="{8B3F03AD-93DB-4914-B438-07B42121D13A}" presName="Name0" presStyleCnt="0">
        <dgm:presLayoutVars>
          <dgm:dir/>
          <dgm:resizeHandles/>
        </dgm:presLayoutVars>
      </dgm:prSet>
      <dgm:spPr/>
    </dgm:pt>
    <dgm:pt modelId="{660A0E4B-E1F9-4247-9F5E-C8EA0620BFA4}" type="pres">
      <dgm:prSet presAssocID="{E7841E83-D03D-4625-A6E9-79817E5297F4}" presName="compNode" presStyleCnt="0"/>
      <dgm:spPr/>
    </dgm:pt>
    <dgm:pt modelId="{06DCAE0A-B33B-4365-87EC-1153B9AF98D0}" type="pres">
      <dgm:prSet presAssocID="{E7841E83-D03D-4625-A6E9-79817E5297F4}" presName="dummyConnPt" presStyleCnt="0"/>
      <dgm:spPr/>
    </dgm:pt>
    <dgm:pt modelId="{651293A4-F969-44D3-A436-E80403D78D8B}" type="pres">
      <dgm:prSet presAssocID="{E7841E83-D03D-4625-A6E9-79817E5297F4}" presName="node" presStyleLbl="node1" presStyleIdx="0" presStyleCnt="5">
        <dgm:presLayoutVars>
          <dgm:bulletEnabled val="1"/>
        </dgm:presLayoutVars>
      </dgm:prSet>
      <dgm:spPr/>
    </dgm:pt>
    <dgm:pt modelId="{0DF987B9-C127-42AA-B6E2-448A5D8FA3D3}" type="pres">
      <dgm:prSet presAssocID="{3423DA00-963C-4410-9E48-06CFE0EAD03D}" presName="sibTrans" presStyleLbl="bgSibTrans2D1" presStyleIdx="0" presStyleCnt="4"/>
      <dgm:spPr/>
    </dgm:pt>
    <dgm:pt modelId="{9E1C2BDA-76BB-4403-956F-88AE989409AA}" type="pres">
      <dgm:prSet presAssocID="{9C7E0FD6-ECEB-4CFE-AC76-F0E2CED23AA8}" presName="compNode" presStyleCnt="0"/>
      <dgm:spPr/>
    </dgm:pt>
    <dgm:pt modelId="{38119A85-F189-4E1F-953E-C4C7819BB76C}" type="pres">
      <dgm:prSet presAssocID="{9C7E0FD6-ECEB-4CFE-AC76-F0E2CED23AA8}" presName="dummyConnPt" presStyleCnt="0"/>
      <dgm:spPr/>
    </dgm:pt>
    <dgm:pt modelId="{EECA26C2-86EF-4B18-9342-5A73B30A22CB}" type="pres">
      <dgm:prSet presAssocID="{9C7E0FD6-ECEB-4CFE-AC76-F0E2CED23AA8}" presName="node" presStyleLbl="node1" presStyleIdx="1" presStyleCnt="5">
        <dgm:presLayoutVars>
          <dgm:bulletEnabled val="1"/>
        </dgm:presLayoutVars>
      </dgm:prSet>
      <dgm:spPr/>
    </dgm:pt>
    <dgm:pt modelId="{3BEBA37F-9E4A-4D5E-9C18-58FE75C4DBB3}" type="pres">
      <dgm:prSet presAssocID="{8A9996DE-A00A-4492-BFF3-9D7420155D25}" presName="sibTrans" presStyleLbl="bgSibTrans2D1" presStyleIdx="1" presStyleCnt="4"/>
      <dgm:spPr/>
    </dgm:pt>
    <dgm:pt modelId="{47B0BBAD-E0F0-4226-A51A-125B83B76BE1}" type="pres">
      <dgm:prSet presAssocID="{EC19213A-E51E-45E6-81F3-2E71763FAA25}" presName="compNode" presStyleCnt="0"/>
      <dgm:spPr/>
    </dgm:pt>
    <dgm:pt modelId="{04C74F9E-573A-4195-8B7D-F6BD0C7E8A62}" type="pres">
      <dgm:prSet presAssocID="{EC19213A-E51E-45E6-81F3-2E71763FAA25}" presName="dummyConnPt" presStyleCnt="0"/>
      <dgm:spPr/>
    </dgm:pt>
    <dgm:pt modelId="{AE557F24-9C82-453B-90E8-E7E1CC911552}" type="pres">
      <dgm:prSet presAssocID="{EC19213A-E51E-45E6-81F3-2E71763FAA25}" presName="node" presStyleLbl="node1" presStyleIdx="2" presStyleCnt="5">
        <dgm:presLayoutVars>
          <dgm:bulletEnabled val="1"/>
        </dgm:presLayoutVars>
      </dgm:prSet>
      <dgm:spPr/>
    </dgm:pt>
    <dgm:pt modelId="{DF4634A9-920F-4969-8528-862456CE4D97}" type="pres">
      <dgm:prSet presAssocID="{EE4B5AE3-3081-4D1B-B1B6-E5680E13936C}" presName="sibTrans" presStyleLbl="bgSibTrans2D1" presStyleIdx="2" presStyleCnt="4"/>
      <dgm:spPr/>
    </dgm:pt>
    <dgm:pt modelId="{002E3DB9-37D1-4E06-A9E0-406D83F20BE4}" type="pres">
      <dgm:prSet presAssocID="{ABE92F1A-346E-494F-85E9-AA4CDBD88687}" presName="compNode" presStyleCnt="0"/>
      <dgm:spPr/>
    </dgm:pt>
    <dgm:pt modelId="{5A996D0E-A18E-4C70-8EF2-7405652B706B}" type="pres">
      <dgm:prSet presAssocID="{ABE92F1A-346E-494F-85E9-AA4CDBD88687}" presName="dummyConnPt" presStyleCnt="0"/>
      <dgm:spPr/>
    </dgm:pt>
    <dgm:pt modelId="{C0D8D8CF-14E4-4A55-8D4A-CB8A108AB860}" type="pres">
      <dgm:prSet presAssocID="{ABE92F1A-346E-494F-85E9-AA4CDBD88687}" presName="node" presStyleLbl="node1" presStyleIdx="3" presStyleCnt="5">
        <dgm:presLayoutVars>
          <dgm:bulletEnabled val="1"/>
        </dgm:presLayoutVars>
      </dgm:prSet>
      <dgm:spPr/>
    </dgm:pt>
    <dgm:pt modelId="{75961431-2769-4DEF-BFC9-061916532340}" type="pres">
      <dgm:prSet presAssocID="{B4C31C5B-34B0-4109-A992-BE2606C87AE7}" presName="sibTrans" presStyleLbl="bgSibTrans2D1" presStyleIdx="3" presStyleCnt="4"/>
      <dgm:spPr/>
    </dgm:pt>
    <dgm:pt modelId="{293D97E6-3A31-407B-AC3A-248E9BAC0283}" type="pres">
      <dgm:prSet presAssocID="{262DCA71-83C6-494B-954D-4C62324905B7}" presName="compNode" presStyleCnt="0"/>
      <dgm:spPr/>
    </dgm:pt>
    <dgm:pt modelId="{D7C7123C-24DA-4A1B-948B-D2A9BEAA8C7D}" type="pres">
      <dgm:prSet presAssocID="{262DCA71-83C6-494B-954D-4C62324905B7}" presName="dummyConnPt" presStyleCnt="0"/>
      <dgm:spPr/>
    </dgm:pt>
    <dgm:pt modelId="{FA061780-41B4-48A7-98A3-743D9594428D}" type="pres">
      <dgm:prSet presAssocID="{262DCA71-83C6-494B-954D-4C62324905B7}" presName="node" presStyleLbl="node1" presStyleIdx="4" presStyleCnt="5">
        <dgm:presLayoutVars>
          <dgm:bulletEnabled val="1"/>
        </dgm:presLayoutVars>
      </dgm:prSet>
      <dgm:spPr/>
    </dgm:pt>
  </dgm:ptLst>
  <dgm:cxnLst>
    <dgm:cxn modelId="{DD96F609-9EB1-4B45-AEDA-E5CA283C09FE}" srcId="{8B3F03AD-93DB-4914-B438-07B42121D13A}" destId="{E7841E83-D03D-4625-A6E9-79817E5297F4}" srcOrd="0" destOrd="0" parTransId="{8EC0C7B5-009D-473E-BD3A-5F50AC0708B9}" sibTransId="{3423DA00-963C-4410-9E48-06CFE0EAD03D}"/>
    <dgm:cxn modelId="{CAC3EF35-F130-43A8-9F01-3D84B294CE3D}" type="presOf" srcId="{EE4B5AE3-3081-4D1B-B1B6-E5680E13936C}" destId="{DF4634A9-920F-4969-8528-862456CE4D97}" srcOrd="0" destOrd="0" presId="urn:microsoft.com/office/officeart/2005/8/layout/bProcess4"/>
    <dgm:cxn modelId="{C2DF2B41-8E27-4430-83B1-F0642FF49005}" srcId="{8B3F03AD-93DB-4914-B438-07B42121D13A}" destId="{ABE92F1A-346E-494F-85E9-AA4CDBD88687}" srcOrd="3" destOrd="0" parTransId="{B0495E57-3FE0-44EA-B1F2-AC40838F025A}" sibTransId="{B4C31C5B-34B0-4109-A992-BE2606C87AE7}"/>
    <dgm:cxn modelId="{97811D45-BE60-47BC-A8CE-0D2ECBA4502F}" srcId="{8B3F03AD-93DB-4914-B438-07B42121D13A}" destId="{EC19213A-E51E-45E6-81F3-2E71763FAA25}" srcOrd="2" destOrd="0" parTransId="{A182B70B-E23A-4E3E-B7DA-E8F7BCC80C91}" sibTransId="{EE4B5AE3-3081-4D1B-B1B6-E5680E13936C}"/>
    <dgm:cxn modelId="{3923B86C-7AF7-409D-927F-69CD684E4EEB}" srcId="{8B3F03AD-93DB-4914-B438-07B42121D13A}" destId="{262DCA71-83C6-494B-954D-4C62324905B7}" srcOrd="4" destOrd="0" parTransId="{B55A0A7E-7FAE-493A-A713-F5D5A10B79AF}" sibTransId="{CA68D6A9-514D-49CF-8AAA-47D4680ED2B5}"/>
    <dgm:cxn modelId="{E1EB9789-C538-466D-9EE9-D57F869CBDC2}" type="presOf" srcId="{E7841E83-D03D-4625-A6E9-79817E5297F4}" destId="{651293A4-F969-44D3-A436-E80403D78D8B}" srcOrd="0" destOrd="0" presId="urn:microsoft.com/office/officeart/2005/8/layout/bProcess4"/>
    <dgm:cxn modelId="{CCC71293-39E6-42F1-BB8D-2229146D1A4B}" type="presOf" srcId="{8B3F03AD-93DB-4914-B438-07B42121D13A}" destId="{F3DDB574-2688-4B83-835A-F35B4F4C64D8}" srcOrd="0" destOrd="0" presId="urn:microsoft.com/office/officeart/2005/8/layout/bProcess4"/>
    <dgm:cxn modelId="{BE92D995-DC36-40F0-BC66-7E29BE16555F}" type="presOf" srcId="{B4C31C5B-34B0-4109-A992-BE2606C87AE7}" destId="{75961431-2769-4DEF-BFC9-061916532340}" srcOrd="0" destOrd="0" presId="urn:microsoft.com/office/officeart/2005/8/layout/bProcess4"/>
    <dgm:cxn modelId="{D0D6A69B-BF1F-4912-91B0-A012F133DB30}" srcId="{8B3F03AD-93DB-4914-B438-07B42121D13A}" destId="{9C7E0FD6-ECEB-4CFE-AC76-F0E2CED23AA8}" srcOrd="1" destOrd="0" parTransId="{FB306BC3-8E81-4FA1-8F0B-A353B0B61D4C}" sibTransId="{8A9996DE-A00A-4492-BFF3-9D7420155D25}"/>
    <dgm:cxn modelId="{A140D0A5-7337-484D-85E6-255B13893176}" type="presOf" srcId="{262DCA71-83C6-494B-954D-4C62324905B7}" destId="{FA061780-41B4-48A7-98A3-743D9594428D}" srcOrd="0" destOrd="0" presId="urn:microsoft.com/office/officeart/2005/8/layout/bProcess4"/>
    <dgm:cxn modelId="{3707B4B3-E07F-43B7-9208-BCF12046C2D7}" type="presOf" srcId="{EC19213A-E51E-45E6-81F3-2E71763FAA25}" destId="{AE557F24-9C82-453B-90E8-E7E1CC911552}" srcOrd="0" destOrd="0" presId="urn:microsoft.com/office/officeart/2005/8/layout/bProcess4"/>
    <dgm:cxn modelId="{ED77DCBE-6939-4DE7-B24D-7E93AB999374}" type="presOf" srcId="{9C7E0FD6-ECEB-4CFE-AC76-F0E2CED23AA8}" destId="{EECA26C2-86EF-4B18-9342-5A73B30A22CB}" srcOrd="0" destOrd="0" presId="urn:microsoft.com/office/officeart/2005/8/layout/bProcess4"/>
    <dgm:cxn modelId="{E90F74C8-E711-4FEB-B79B-55FC21B75467}" type="presOf" srcId="{ABE92F1A-346E-494F-85E9-AA4CDBD88687}" destId="{C0D8D8CF-14E4-4A55-8D4A-CB8A108AB860}" srcOrd="0" destOrd="0" presId="urn:microsoft.com/office/officeart/2005/8/layout/bProcess4"/>
    <dgm:cxn modelId="{8E07A8D7-264F-45F9-B993-8C2898AB43B3}" type="presOf" srcId="{8A9996DE-A00A-4492-BFF3-9D7420155D25}" destId="{3BEBA37F-9E4A-4D5E-9C18-58FE75C4DBB3}" srcOrd="0" destOrd="0" presId="urn:microsoft.com/office/officeart/2005/8/layout/bProcess4"/>
    <dgm:cxn modelId="{673463EF-1C08-48EF-A65D-CB2C00926825}" type="presOf" srcId="{3423DA00-963C-4410-9E48-06CFE0EAD03D}" destId="{0DF987B9-C127-42AA-B6E2-448A5D8FA3D3}" srcOrd="0" destOrd="0" presId="urn:microsoft.com/office/officeart/2005/8/layout/bProcess4"/>
    <dgm:cxn modelId="{4F12F01F-B0F8-41FC-81BD-5E2A9FF54DE1}" type="presParOf" srcId="{F3DDB574-2688-4B83-835A-F35B4F4C64D8}" destId="{660A0E4B-E1F9-4247-9F5E-C8EA0620BFA4}" srcOrd="0" destOrd="0" presId="urn:microsoft.com/office/officeart/2005/8/layout/bProcess4"/>
    <dgm:cxn modelId="{98C282DD-A6D8-48EA-9C9A-46E464AD7E48}" type="presParOf" srcId="{660A0E4B-E1F9-4247-9F5E-C8EA0620BFA4}" destId="{06DCAE0A-B33B-4365-87EC-1153B9AF98D0}" srcOrd="0" destOrd="0" presId="urn:microsoft.com/office/officeart/2005/8/layout/bProcess4"/>
    <dgm:cxn modelId="{CFF71FAF-F987-4595-ADA3-CBB75CE2EEDB}" type="presParOf" srcId="{660A0E4B-E1F9-4247-9F5E-C8EA0620BFA4}" destId="{651293A4-F969-44D3-A436-E80403D78D8B}" srcOrd="1" destOrd="0" presId="urn:microsoft.com/office/officeart/2005/8/layout/bProcess4"/>
    <dgm:cxn modelId="{11239EB2-AECB-4908-854A-C417C4B0F3E2}" type="presParOf" srcId="{F3DDB574-2688-4B83-835A-F35B4F4C64D8}" destId="{0DF987B9-C127-42AA-B6E2-448A5D8FA3D3}" srcOrd="1" destOrd="0" presId="urn:microsoft.com/office/officeart/2005/8/layout/bProcess4"/>
    <dgm:cxn modelId="{D4E1E6A1-5BFA-4821-A75E-B8905E1E0B79}" type="presParOf" srcId="{F3DDB574-2688-4B83-835A-F35B4F4C64D8}" destId="{9E1C2BDA-76BB-4403-956F-88AE989409AA}" srcOrd="2" destOrd="0" presId="urn:microsoft.com/office/officeart/2005/8/layout/bProcess4"/>
    <dgm:cxn modelId="{A1E63249-6E5B-48AA-90F3-F9B0CD99E4A5}" type="presParOf" srcId="{9E1C2BDA-76BB-4403-956F-88AE989409AA}" destId="{38119A85-F189-4E1F-953E-C4C7819BB76C}" srcOrd="0" destOrd="0" presId="urn:microsoft.com/office/officeart/2005/8/layout/bProcess4"/>
    <dgm:cxn modelId="{F39F0D12-76D0-45A4-AD07-F40FCE9ADBC0}" type="presParOf" srcId="{9E1C2BDA-76BB-4403-956F-88AE989409AA}" destId="{EECA26C2-86EF-4B18-9342-5A73B30A22CB}" srcOrd="1" destOrd="0" presId="urn:microsoft.com/office/officeart/2005/8/layout/bProcess4"/>
    <dgm:cxn modelId="{AE123691-0900-4F6D-9888-20219C520400}" type="presParOf" srcId="{F3DDB574-2688-4B83-835A-F35B4F4C64D8}" destId="{3BEBA37F-9E4A-4D5E-9C18-58FE75C4DBB3}" srcOrd="3" destOrd="0" presId="urn:microsoft.com/office/officeart/2005/8/layout/bProcess4"/>
    <dgm:cxn modelId="{6C6C5159-9D0F-47D9-B690-DA1177554EB8}" type="presParOf" srcId="{F3DDB574-2688-4B83-835A-F35B4F4C64D8}" destId="{47B0BBAD-E0F0-4226-A51A-125B83B76BE1}" srcOrd="4" destOrd="0" presId="urn:microsoft.com/office/officeart/2005/8/layout/bProcess4"/>
    <dgm:cxn modelId="{17373F42-FCC2-4850-AB16-6B09400DCE40}" type="presParOf" srcId="{47B0BBAD-E0F0-4226-A51A-125B83B76BE1}" destId="{04C74F9E-573A-4195-8B7D-F6BD0C7E8A62}" srcOrd="0" destOrd="0" presId="urn:microsoft.com/office/officeart/2005/8/layout/bProcess4"/>
    <dgm:cxn modelId="{F072E465-1AC2-410F-929F-19376FA00434}" type="presParOf" srcId="{47B0BBAD-E0F0-4226-A51A-125B83B76BE1}" destId="{AE557F24-9C82-453B-90E8-E7E1CC911552}" srcOrd="1" destOrd="0" presId="urn:microsoft.com/office/officeart/2005/8/layout/bProcess4"/>
    <dgm:cxn modelId="{098F5203-4E04-4EE5-815F-1C04811CE094}" type="presParOf" srcId="{F3DDB574-2688-4B83-835A-F35B4F4C64D8}" destId="{DF4634A9-920F-4969-8528-862456CE4D97}" srcOrd="5" destOrd="0" presId="urn:microsoft.com/office/officeart/2005/8/layout/bProcess4"/>
    <dgm:cxn modelId="{0BE3F1E6-FC18-4618-A043-170F93AE1068}" type="presParOf" srcId="{F3DDB574-2688-4B83-835A-F35B4F4C64D8}" destId="{002E3DB9-37D1-4E06-A9E0-406D83F20BE4}" srcOrd="6" destOrd="0" presId="urn:microsoft.com/office/officeart/2005/8/layout/bProcess4"/>
    <dgm:cxn modelId="{8F75FD61-4AE0-4ACA-8C26-A3D2AF853945}" type="presParOf" srcId="{002E3DB9-37D1-4E06-A9E0-406D83F20BE4}" destId="{5A996D0E-A18E-4C70-8EF2-7405652B706B}" srcOrd="0" destOrd="0" presId="urn:microsoft.com/office/officeart/2005/8/layout/bProcess4"/>
    <dgm:cxn modelId="{ACB63CAD-0DF7-440D-9C6E-49D11E5E095B}" type="presParOf" srcId="{002E3DB9-37D1-4E06-A9E0-406D83F20BE4}" destId="{C0D8D8CF-14E4-4A55-8D4A-CB8A108AB860}" srcOrd="1" destOrd="0" presId="urn:microsoft.com/office/officeart/2005/8/layout/bProcess4"/>
    <dgm:cxn modelId="{685581A4-C37F-4DAD-A573-B191290F18F0}" type="presParOf" srcId="{F3DDB574-2688-4B83-835A-F35B4F4C64D8}" destId="{75961431-2769-4DEF-BFC9-061916532340}" srcOrd="7" destOrd="0" presId="urn:microsoft.com/office/officeart/2005/8/layout/bProcess4"/>
    <dgm:cxn modelId="{806757C5-F117-4C67-BDDB-A1A6D77D3036}" type="presParOf" srcId="{F3DDB574-2688-4B83-835A-F35B4F4C64D8}" destId="{293D97E6-3A31-407B-AC3A-248E9BAC0283}" srcOrd="8" destOrd="0" presId="urn:microsoft.com/office/officeart/2005/8/layout/bProcess4"/>
    <dgm:cxn modelId="{8B60126A-097F-4E6B-AAAB-38E8F3308790}" type="presParOf" srcId="{293D97E6-3A31-407B-AC3A-248E9BAC0283}" destId="{D7C7123C-24DA-4A1B-948B-D2A9BEAA8C7D}" srcOrd="0" destOrd="0" presId="urn:microsoft.com/office/officeart/2005/8/layout/bProcess4"/>
    <dgm:cxn modelId="{28AB04EE-0C79-4174-B4E3-99FE46E0D576}" type="presParOf" srcId="{293D97E6-3A31-407B-AC3A-248E9BAC0283}" destId="{FA061780-41B4-48A7-98A3-743D95944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3F03AD-93DB-4914-B438-07B42121D1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41E83-D03D-4625-A6E9-79817E5297F4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2 hours a week calling/emailing for visits</a:t>
          </a:r>
        </a:p>
      </dgm:t>
    </dgm:pt>
    <dgm:pt modelId="{8EC0C7B5-009D-473E-BD3A-5F50AC0708B9}" type="parTrans" cxnId="{DD96F609-9EB1-4B45-AEDA-E5CA283C09FE}">
      <dgm:prSet/>
      <dgm:spPr/>
      <dgm:t>
        <a:bodyPr/>
        <a:lstStyle/>
        <a:p>
          <a:endParaRPr lang="en-US"/>
        </a:p>
      </dgm:t>
    </dgm:pt>
    <dgm:pt modelId="{3423DA00-963C-4410-9E48-06CFE0EAD03D}" type="sibTrans" cxnId="{DD96F609-9EB1-4B45-AEDA-E5CA283C09FE}">
      <dgm:prSet/>
      <dgm:spPr/>
      <dgm:t>
        <a:bodyPr/>
        <a:lstStyle/>
        <a:p>
          <a:endParaRPr lang="en-US"/>
        </a:p>
      </dgm:t>
    </dgm:pt>
    <dgm:pt modelId="{9C7E0FD6-ECEB-4CFE-AC76-F0E2CED23AA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3-4 visits/week</a:t>
          </a:r>
        </a:p>
      </dgm:t>
    </dgm:pt>
    <dgm:pt modelId="{FB306BC3-8E81-4FA1-8F0B-A353B0B61D4C}" type="parTrans" cxnId="{D0D6A69B-BF1F-4912-91B0-A012F133DB30}">
      <dgm:prSet/>
      <dgm:spPr/>
      <dgm:t>
        <a:bodyPr/>
        <a:lstStyle/>
        <a:p>
          <a:endParaRPr lang="en-US"/>
        </a:p>
      </dgm:t>
    </dgm:pt>
    <dgm:pt modelId="{8A9996DE-A00A-4492-BFF3-9D7420155D25}" type="sibTrans" cxnId="{D0D6A69B-BF1F-4912-91B0-A012F133DB30}">
      <dgm:prSet/>
      <dgm:spPr/>
      <dgm:t>
        <a:bodyPr/>
        <a:lstStyle/>
        <a:p>
          <a:endParaRPr lang="en-US"/>
        </a:p>
      </dgm:t>
    </dgm:pt>
    <dgm:pt modelId="{ABE92F1A-346E-494F-85E9-AA4CDBD88687}">
      <dgm:prSet phldrT="[Text]"/>
      <dgm:spPr/>
      <dgm:t>
        <a:bodyPr/>
        <a:lstStyle/>
        <a:p>
          <a:r>
            <a:rPr lang="en-US" dirty="0"/>
            <a:t>120 visits/year</a:t>
          </a:r>
        </a:p>
      </dgm:t>
    </dgm:pt>
    <dgm:pt modelId="{B0495E57-3FE0-44EA-B1F2-AC40838F025A}" type="parTrans" cxnId="{C2DF2B41-8E27-4430-83B1-F0642FF49005}">
      <dgm:prSet/>
      <dgm:spPr/>
      <dgm:t>
        <a:bodyPr/>
        <a:lstStyle/>
        <a:p>
          <a:endParaRPr lang="en-US"/>
        </a:p>
      </dgm:t>
    </dgm:pt>
    <dgm:pt modelId="{B4C31C5B-34B0-4109-A992-BE2606C87AE7}" type="sibTrans" cxnId="{C2DF2B41-8E27-4430-83B1-F0642FF49005}">
      <dgm:prSet/>
      <dgm:spPr/>
      <dgm:t>
        <a:bodyPr/>
        <a:lstStyle/>
        <a:p>
          <a:endParaRPr lang="en-US"/>
        </a:p>
      </dgm:t>
    </dgm:pt>
    <dgm:pt modelId="{262DCA71-83C6-494B-954D-4C62324905B7}">
      <dgm:prSet phldrT="[Text]"/>
      <dgm:spPr/>
      <dgm:t>
        <a:bodyPr/>
        <a:lstStyle/>
        <a:p>
          <a:r>
            <a:rPr lang="en-US" dirty="0"/>
            <a:t>$500K</a:t>
          </a:r>
        </a:p>
      </dgm:t>
    </dgm:pt>
    <dgm:pt modelId="{B55A0A7E-7FAE-493A-A713-F5D5A10B79AF}" type="parTrans" cxnId="{3923B86C-7AF7-409D-927F-69CD684E4EEB}">
      <dgm:prSet/>
      <dgm:spPr/>
      <dgm:t>
        <a:bodyPr/>
        <a:lstStyle/>
        <a:p>
          <a:endParaRPr lang="en-US"/>
        </a:p>
      </dgm:t>
    </dgm:pt>
    <dgm:pt modelId="{CA68D6A9-514D-49CF-8AAA-47D4680ED2B5}" type="sibTrans" cxnId="{3923B86C-7AF7-409D-927F-69CD684E4EEB}">
      <dgm:prSet/>
      <dgm:spPr/>
      <dgm:t>
        <a:bodyPr/>
        <a:lstStyle/>
        <a:p>
          <a:endParaRPr lang="en-US"/>
        </a:p>
      </dgm:t>
    </dgm:pt>
    <dgm:pt modelId="{EC19213A-E51E-45E6-81F3-2E71763FAA25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13 visits/month</a:t>
          </a:r>
        </a:p>
      </dgm:t>
    </dgm:pt>
    <dgm:pt modelId="{EE4B5AE3-3081-4D1B-B1B6-E5680E13936C}" type="sibTrans" cxnId="{97811D45-BE60-47BC-A8CE-0D2ECBA4502F}">
      <dgm:prSet/>
      <dgm:spPr/>
      <dgm:t>
        <a:bodyPr/>
        <a:lstStyle/>
        <a:p>
          <a:endParaRPr lang="en-US"/>
        </a:p>
      </dgm:t>
    </dgm:pt>
    <dgm:pt modelId="{A182B70B-E23A-4E3E-B7DA-E8F7BCC80C91}" type="parTrans" cxnId="{97811D45-BE60-47BC-A8CE-0D2ECBA4502F}">
      <dgm:prSet/>
      <dgm:spPr/>
      <dgm:t>
        <a:bodyPr/>
        <a:lstStyle/>
        <a:p>
          <a:endParaRPr lang="en-US"/>
        </a:p>
      </dgm:t>
    </dgm:pt>
    <dgm:pt modelId="{F3DDB574-2688-4B83-835A-F35B4F4C64D8}" type="pres">
      <dgm:prSet presAssocID="{8B3F03AD-93DB-4914-B438-07B42121D13A}" presName="Name0" presStyleCnt="0">
        <dgm:presLayoutVars>
          <dgm:dir/>
          <dgm:resizeHandles/>
        </dgm:presLayoutVars>
      </dgm:prSet>
      <dgm:spPr/>
    </dgm:pt>
    <dgm:pt modelId="{660A0E4B-E1F9-4247-9F5E-C8EA0620BFA4}" type="pres">
      <dgm:prSet presAssocID="{E7841E83-D03D-4625-A6E9-79817E5297F4}" presName="compNode" presStyleCnt="0"/>
      <dgm:spPr/>
    </dgm:pt>
    <dgm:pt modelId="{06DCAE0A-B33B-4365-87EC-1153B9AF98D0}" type="pres">
      <dgm:prSet presAssocID="{E7841E83-D03D-4625-A6E9-79817E5297F4}" presName="dummyConnPt" presStyleCnt="0"/>
      <dgm:spPr/>
    </dgm:pt>
    <dgm:pt modelId="{651293A4-F969-44D3-A436-E80403D78D8B}" type="pres">
      <dgm:prSet presAssocID="{E7841E83-D03D-4625-A6E9-79817E5297F4}" presName="node" presStyleLbl="node1" presStyleIdx="0" presStyleCnt="5">
        <dgm:presLayoutVars>
          <dgm:bulletEnabled val="1"/>
        </dgm:presLayoutVars>
      </dgm:prSet>
      <dgm:spPr/>
    </dgm:pt>
    <dgm:pt modelId="{0DF987B9-C127-42AA-B6E2-448A5D8FA3D3}" type="pres">
      <dgm:prSet presAssocID="{3423DA00-963C-4410-9E48-06CFE0EAD03D}" presName="sibTrans" presStyleLbl="bgSibTrans2D1" presStyleIdx="0" presStyleCnt="4"/>
      <dgm:spPr/>
    </dgm:pt>
    <dgm:pt modelId="{9E1C2BDA-76BB-4403-956F-88AE989409AA}" type="pres">
      <dgm:prSet presAssocID="{9C7E0FD6-ECEB-4CFE-AC76-F0E2CED23AA8}" presName="compNode" presStyleCnt="0"/>
      <dgm:spPr/>
    </dgm:pt>
    <dgm:pt modelId="{38119A85-F189-4E1F-953E-C4C7819BB76C}" type="pres">
      <dgm:prSet presAssocID="{9C7E0FD6-ECEB-4CFE-AC76-F0E2CED23AA8}" presName="dummyConnPt" presStyleCnt="0"/>
      <dgm:spPr/>
    </dgm:pt>
    <dgm:pt modelId="{EECA26C2-86EF-4B18-9342-5A73B30A22CB}" type="pres">
      <dgm:prSet presAssocID="{9C7E0FD6-ECEB-4CFE-AC76-F0E2CED23AA8}" presName="node" presStyleLbl="node1" presStyleIdx="1" presStyleCnt="5">
        <dgm:presLayoutVars>
          <dgm:bulletEnabled val="1"/>
        </dgm:presLayoutVars>
      </dgm:prSet>
      <dgm:spPr/>
    </dgm:pt>
    <dgm:pt modelId="{3BEBA37F-9E4A-4D5E-9C18-58FE75C4DBB3}" type="pres">
      <dgm:prSet presAssocID="{8A9996DE-A00A-4492-BFF3-9D7420155D25}" presName="sibTrans" presStyleLbl="bgSibTrans2D1" presStyleIdx="1" presStyleCnt="4"/>
      <dgm:spPr/>
    </dgm:pt>
    <dgm:pt modelId="{47B0BBAD-E0F0-4226-A51A-125B83B76BE1}" type="pres">
      <dgm:prSet presAssocID="{EC19213A-E51E-45E6-81F3-2E71763FAA25}" presName="compNode" presStyleCnt="0"/>
      <dgm:spPr/>
    </dgm:pt>
    <dgm:pt modelId="{04C74F9E-573A-4195-8B7D-F6BD0C7E8A62}" type="pres">
      <dgm:prSet presAssocID="{EC19213A-E51E-45E6-81F3-2E71763FAA25}" presName="dummyConnPt" presStyleCnt="0"/>
      <dgm:spPr/>
    </dgm:pt>
    <dgm:pt modelId="{AE557F24-9C82-453B-90E8-E7E1CC911552}" type="pres">
      <dgm:prSet presAssocID="{EC19213A-E51E-45E6-81F3-2E71763FAA25}" presName="node" presStyleLbl="node1" presStyleIdx="2" presStyleCnt="5">
        <dgm:presLayoutVars>
          <dgm:bulletEnabled val="1"/>
        </dgm:presLayoutVars>
      </dgm:prSet>
      <dgm:spPr/>
    </dgm:pt>
    <dgm:pt modelId="{DF4634A9-920F-4969-8528-862456CE4D97}" type="pres">
      <dgm:prSet presAssocID="{EE4B5AE3-3081-4D1B-B1B6-E5680E13936C}" presName="sibTrans" presStyleLbl="bgSibTrans2D1" presStyleIdx="2" presStyleCnt="4"/>
      <dgm:spPr/>
    </dgm:pt>
    <dgm:pt modelId="{002E3DB9-37D1-4E06-A9E0-406D83F20BE4}" type="pres">
      <dgm:prSet presAssocID="{ABE92F1A-346E-494F-85E9-AA4CDBD88687}" presName="compNode" presStyleCnt="0"/>
      <dgm:spPr/>
    </dgm:pt>
    <dgm:pt modelId="{5A996D0E-A18E-4C70-8EF2-7405652B706B}" type="pres">
      <dgm:prSet presAssocID="{ABE92F1A-346E-494F-85E9-AA4CDBD88687}" presName="dummyConnPt" presStyleCnt="0"/>
      <dgm:spPr/>
    </dgm:pt>
    <dgm:pt modelId="{C0D8D8CF-14E4-4A55-8D4A-CB8A108AB860}" type="pres">
      <dgm:prSet presAssocID="{ABE92F1A-346E-494F-85E9-AA4CDBD88687}" presName="node" presStyleLbl="node1" presStyleIdx="3" presStyleCnt="5">
        <dgm:presLayoutVars>
          <dgm:bulletEnabled val="1"/>
        </dgm:presLayoutVars>
      </dgm:prSet>
      <dgm:spPr/>
    </dgm:pt>
    <dgm:pt modelId="{75961431-2769-4DEF-BFC9-061916532340}" type="pres">
      <dgm:prSet presAssocID="{B4C31C5B-34B0-4109-A992-BE2606C87AE7}" presName="sibTrans" presStyleLbl="bgSibTrans2D1" presStyleIdx="3" presStyleCnt="4"/>
      <dgm:spPr/>
    </dgm:pt>
    <dgm:pt modelId="{293D97E6-3A31-407B-AC3A-248E9BAC0283}" type="pres">
      <dgm:prSet presAssocID="{262DCA71-83C6-494B-954D-4C62324905B7}" presName="compNode" presStyleCnt="0"/>
      <dgm:spPr/>
    </dgm:pt>
    <dgm:pt modelId="{D7C7123C-24DA-4A1B-948B-D2A9BEAA8C7D}" type="pres">
      <dgm:prSet presAssocID="{262DCA71-83C6-494B-954D-4C62324905B7}" presName="dummyConnPt" presStyleCnt="0"/>
      <dgm:spPr/>
    </dgm:pt>
    <dgm:pt modelId="{FA061780-41B4-48A7-98A3-743D9594428D}" type="pres">
      <dgm:prSet presAssocID="{262DCA71-83C6-494B-954D-4C62324905B7}" presName="node" presStyleLbl="node1" presStyleIdx="4" presStyleCnt="5">
        <dgm:presLayoutVars>
          <dgm:bulletEnabled val="1"/>
        </dgm:presLayoutVars>
      </dgm:prSet>
      <dgm:spPr/>
    </dgm:pt>
  </dgm:ptLst>
  <dgm:cxnLst>
    <dgm:cxn modelId="{DD96F609-9EB1-4B45-AEDA-E5CA283C09FE}" srcId="{8B3F03AD-93DB-4914-B438-07B42121D13A}" destId="{E7841E83-D03D-4625-A6E9-79817E5297F4}" srcOrd="0" destOrd="0" parTransId="{8EC0C7B5-009D-473E-BD3A-5F50AC0708B9}" sibTransId="{3423DA00-963C-4410-9E48-06CFE0EAD03D}"/>
    <dgm:cxn modelId="{CAC3EF35-F130-43A8-9F01-3D84B294CE3D}" type="presOf" srcId="{EE4B5AE3-3081-4D1B-B1B6-E5680E13936C}" destId="{DF4634A9-920F-4969-8528-862456CE4D97}" srcOrd="0" destOrd="0" presId="urn:microsoft.com/office/officeart/2005/8/layout/bProcess4"/>
    <dgm:cxn modelId="{C2DF2B41-8E27-4430-83B1-F0642FF49005}" srcId="{8B3F03AD-93DB-4914-B438-07B42121D13A}" destId="{ABE92F1A-346E-494F-85E9-AA4CDBD88687}" srcOrd="3" destOrd="0" parTransId="{B0495E57-3FE0-44EA-B1F2-AC40838F025A}" sibTransId="{B4C31C5B-34B0-4109-A992-BE2606C87AE7}"/>
    <dgm:cxn modelId="{97811D45-BE60-47BC-A8CE-0D2ECBA4502F}" srcId="{8B3F03AD-93DB-4914-B438-07B42121D13A}" destId="{EC19213A-E51E-45E6-81F3-2E71763FAA25}" srcOrd="2" destOrd="0" parTransId="{A182B70B-E23A-4E3E-B7DA-E8F7BCC80C91}" sibTransId="{EE4B5AE3-3081-4D1B-B1B6-E5680E13936C}"/>
    <dgm:cxn modelId="{3923B86C-7AF7-409D-927F-69CD684E4EEB}" srcId="{8B3F03AD-93DB-4914-B438-07B42121D13A}" destId="{262DCA71-83C6-494B-954D-4C62324905B7}" srcOrd="4" destOrd="0" parTransId="{B55A0A7E-7FAE-493A-A713-F5D5A10B79AF}" sibTransId="{CA68D6A9-514D-49CF-8AAA-47D4680ED2B5}"/>
    <dgm:cxn modelId="{E1EB9789-C538-466D-9EE9-D57F869CBDC2}" type="presOf" srcId="{E7841E83-D03D-4625-A6E9-79817E5297F4}" destId="{651293A4-F969-44D3-A436-E80403D78D8B}" srcOrd="0" destOrd="0" presId="urn:microsoft.com/office/officeart/2005/8/layout/bProcess4"/>
    <dgm:cxn modelId="{CCC71293-39E6-42F1-BB8D-2229146D1A4B}" type="presOf" srcId="{8B3F03AD-93DB-4914-B438-07B42121D13A}" destId="{F3DDB574-2688-4B83-835A-F35B4F4C64D8}" srcOrd="0" destOrd="0" presId="urn:microsoft.com/office/officeart/2005/8/layout/bProcess4"/>
    <dgm:cxn modelId="{BE92D995-DC36-40F0-BC66-7E29BE16555F}" type="presOf" srcId="{B4C31C5B-34B0-4109-A992-BE2606C87AE7}" destId="{75961431-2769-4DEF-BFC9-061916532340}" srcOrd="0" destOrd="0" presId="urn:microsoft.com/office/officeart/2005/8/layout/bProcess4"/>
    <dgm:cxn modelId="{D0D6A69B-BF1F-4912-91B0-A012F133DB30}" srcId="{8B3F03AD-93DB-4914-B438-07B42121D13A}" destId="{9C7E0FD6-ECEB-4CFE-AC76-F0E2CED23AA8}" srcOrd="1" destOrd="0" parTransId="{FB306BC3-8E81-4FA1-8F0B-A353B0B61D4C}" sibTransId="{8A9996DE-A00A-4492-BFF3-9D7420155D25}"/>
    <dgm:cxn modelId="{A140D0A5-7337-484D-85E6-255B13893176}" type="presOf" srcId="{262DCA71-83C6-494B-954D-4C62324905B7}" destId="{FA061780-41B4-48A7-98A3-743D9594428D}" srcOrd="0" destOrd="0" presId="urn:microsoft.com/office/officeart/2005/8/layout/bProcess4"/>
    <dgm:cxn modelId="{3707B4B3-E07F-43B7-9208-BCF12046C2D7}" type="presOf" srcId="{EC19213A-E51E-45E6-81F3-2E71763FAA25}" destId="{AE557F24-9C82-453B-90E8-E7E1CC911552}" srcOrd="0" destOrd="0" presId="urn:microsoft.com/office/officeart/2005/8/layout/bProcess4"/>
    <dgm:cxn modelId="{ED77DCBE-6939-4DE7-B24D-7E93AB999374}" type="presOf" srcId="{9C7E0FD6-ECEB-4CFE-AC76-F0E2CED23AA8}" destId="{EECA26C2-86EF-4B18-9342-5A73B30A22CB}" srcOrd="0" destOrd="0" presId="urn:microsoft.com/office/officeart/2005/8/layout/bProcess4"/>
    <dgm:cxn modelId="{E90F74C8-E711-4FEB-B79B-55FC21B75467}" type="presOf" srcId="{ABE92F1A-346E-494F-85E9-AA4CDBD88687}" destId="{C0D8D8CF-14E4-4A55-8D4A-CB8A108AB860}" srcOrd="0" destOrd="0" presId="urn:microsoft.com/office/officeart/2005/8/layout/bProcess4"/>
    <dgm:cxn modelId="{8E07A8D7-264F-45F9-B993-8C2898AB43B3}" type="presOf" srcId="{8A9996DE-A00A-4492-BFF3-9D7420155D25}" destId="{3BEBA37F-9E4A-4D5E-9C18-58FE75C4DBB3}" srcOrd="0" destOrd="0" presId="urn:microsoft.com/office/officeart/2005/8/layout/bProcess4"/>
    <dgm:cxn modelId="{673463EF-1C08-48EF-A65D-CB2C00926825}" type="presOf" srcId="{3423DA00-963C-4410-9E48-06CFE0EAD03D}" destId="{0DF987B9-C127-42AA-B6E2-448A5D8FA3D3}" srcOrd="0" destOrd="0" presId="urn:microsoft.com/office/officeart/2005/8/layout/bProcess4"/>
    <dgm:cxn modelId="{4F12F01F-B0F8-41FC-81BD-5E2A9FF54DE1}" type="presParOf" srcId="{F3DDB574-2688-4B83-835A-F35B4F4C64D8}" destId="{660A0E4B-E1F9-4247-9F5E-C8EA0620BFA4}" srcOrd="0" destOrd="0" presId="urn:microsoft.com/office/officeart/2005/8/layout/bProcess4"/>
    <dgm:cxn modelId="{98C282DD-A6D8-48EA-9C9A-46E464AD7E48}" type="presParOf" srcId="{660A0E4B-E1F9-4247-9F5E-C8EA0620BFA4}" destId="{06DCAE0A-B33B-4365-87EC-1153B9AF98D0}" srcOrd="0" destOrd="0" presId="urn:microsoft.com/office/officeart/2005/8/layout/bProcess4"/>
    <dgm:cxn modelId="{CFF71FAF-F987-4595-ADA3-CBB75CE2EEDB}" type="presParOf" srcId="{660A0E4B-E1F9-4247-9F5E-C8EA0620BFA4}" destId="{651293A4-F969-44D3-A436-E80403D78D8B}" srcOrd="1" destOrd="0" presId="urn:microsoft.com/office/officeart/2005/8/layout/bProcess4"/>
    <dgm:cxn modelId="{11239EB2-AECB-4908-854A-C417C4B0F3E2}" type="presParOf" srcId="{F3DDB574-2688-4B83-835A-F35B4F4C64D8}" destId="{0DF987B9-C127-42AA-B6E2-448A5D8FA3D3}" srcOrd="1" destOrd="0" presId="urn:microsoft.com/office/officeart/2005/8/layout/bProcess4"/>
    <dgm:cxn modelId="{D4E1E6A1-5BFA-4821-A75E-B8905E1E0B79}" type="presParOf" srcId="{F3DDB574-2688-4B83-835A-F35B4F4C64D8}" destId="{9E1C2BDA-76BB-4403-956F-88AE989409AA}" srcOrd="2" destOrd="0" presId="urn:microsoft.com/office/officeart/2005/8/layout/bProcess4"/>
    <dgm:cxn modelId="{A1E63249-6E5B-48AA-90F3-F9B0CD99E4A5}" type="presParOf" srcId="{9E1C2BDA-76BB-4403-956F-88AE989409AA}" destId="{38119A85-F189-4E1F-953E-C4C7819BB76C}" srcOrd="0" destOrd="0" presId="urn:microsoft.com/office/officeart/2005/8/layout/bProcess4"/>
    <dgm:cxn modelId="{F39F0D12-76D0-45A4-AD07-F40FCE9ADBC0}" type="presParOf" srcId="{9E1C2BDA-76BB-4403-956F-88AE989409AA}" destId="{EECA26C2-86EF-4B18-9342-5A73B30A22CB}" srcOrd="1" destOrd="0" presId="urn:microsoft.com/office/officeart/2005/8/layout/bProcess4"/>
    <dgm:cxn modelId="{AE123691-0900-4F6D-9888-20219C520400}" type="presParOf" srcId="{F3DDB574-2688-4B83-835A-F35B4F4C64D8}" destId="{3BEBA37F-9E4A-4D5E-9C18-58FE75C4DBB3}" srcOrd="3" destOrd="0" presId="urn:microsoft.com/office/officeart/2005/8/layout/bProcess4"/>
    <dgm:cxn modelId="{6C6C5159-9D0F-47D9-B690-DA1177554EB8}" type="presParOf" srcId="{F3DDB574-2688-4B83-835A-F35B4F4C64D8}" destId="{47B0BBAD-E0F0-4226-A51A-125B83B76BE1}" srcOrd="4" destOrd="0" presId="urn:microsoft.com/office/officeart/2005/8/layout/bProcess4"/>
    <dgm:cxn modelId="{17373F42-FCC2-4850-AB16-6B09400DCE40}" type="presParOf" srcId="{47B0BBAD-E0F0-4226-A51A-125B83B76BE1}" destId="{04C74F9E-573A-4195-8B7D-F6BD0C7E8A62}" srcOrd="0" destOrd="0" presId="urn:microsoft.com/office/officeart/2005/8/layout/bProcess4"/>
    <dgm:cxn modelId="{F072E465-1AC2-410F-929F-19376FA00434}" type="presParOf" srcId="{47B0BBAD-E0F0-4226-A51A-125B83B76BE1}" destId="{AE557F24-9C82-453B-90E8-E7E1CC911552}" srcOrd="1" destOrd="0" presId="urn:microsoft.com/office/officeart/2005/8/layout/bProcess4"/>
    <dgm:cxn modelId="{098F5203-4E04-4EE5-815F-1C04811CE094}" type="presParOf" srcId="{F3DDB574-2688-4B83-835A-F35B4F4C64D8}" destId="{DF4634A9-920F-4969-8528-862456CE4D97}" srcOrd="5" destOrd="0" presId="urn:microsoft.com/office/officeart/2005/8/layout/bProcess4"/>
    <dgm:cxn modelId="{0BE3F1E6-FC18-4618-A043-170F93AE1068}" type="presParOf" srcId="{F3DDB574-2688-4B83-835A-F35B4F4C64D8}" destId="{002E3DB9-37D1-4E06-A9E0-406D83F20BE4}" srcOrd="6" destOrd="0" presId="urn:microsoft.com/office/officeart/2005/8/layout/bProcess4"/>
    <dgm:cxn modelId="{8F75FD61-4AE0-4ACA-8C26-A3D2AF853945}" type="presParOf" srcId="{002E3DB9-37D1-4E06-A9E0-406D83F20BE4}" destId="{5A996D0E-A18E-4C70-8EF2-7405652B706B}" srcOrd="0" destOrd="0" presId="urn:microsoft.com/office/officeart/2005/8/layout/bProcess4"/>
    <dgm:cxn modelId="{ACB63CAD-0DF7-440D-9C6E-49D11E5E095B}" type="presParOf" srcId="{002E3DB9-37D1-4E06-A9E0-406D83F20BE4}" destId="{C0D8D8CF-14E4-4A55-8D4A-CB8A108AB860}" srcOrd="1" destOrd="0" presId="urn:microsoft.com/office/officeart/2005/8/layout/bProcess4"/>
    <dgm:cxn modelId="{685581A4-C37F-4DAD-A573-B191290F18F0}" type="presParOf" srcId="{F3DDB574-2688-4B83-835A-F35B4F4C64D8}" destId="{75961431-2769-4DEF-BFC9-061916532340}" srcOrd="7" destOrd="0" presId="urn:microsoft.com/office/officeart/2005/8/layout/bProcess4"/>
    <dgm:cxn modelId="{806757C5-F117-4C67-BDDB-A1A6D77D3036}" type="presParOf" srcId="{F3DDB574-2688-4B83-835A-F35B4F4C64D8}" destId="{293D97E6-3A31-407B-AC3A-248E9BAC0283}" srcOrd="8" destOrd="0" presId="urn:microsoft.com/office/officeart/2005/8/layout/bProcess4"/>
    <dgm:cxn modelId="{8B60126A-097F-4E6B-AAAB-38E8F3308790}" type="presParOf" srcId="{293D97E6-3A31-407B-AC3A-248E9BAC0283}" destId="{D7C7123C-24DA-4A1B-948B-D2A9BEAA8C7D}" srcOrd="0" destOrd="0" presId="urn:microsoft.com/office/officeart/2005/8/layout/bProcess4"/>
    <dgm:cxn modelId="{28AB04EE-0C79-4174-B4E3-99FE46E0D576}" type="presParOf" srcId="{293D97E6-3A31-407B-AC3A-248E9BAC0283}" destId="{FA061780-41B4-48A7-98A3-743D95944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3F03AD-93DB-4914-B438-07B42121D1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41E83-D03D-4625-A6E9-79817E5297F4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2 hours a week calling/emailing for visits</a:t>
          </a:r>
        </a:p>
      </dgm:t>
    </dgm:pt>
    <dgm:pt modelId="{8EC0C7B5-009D-473E-BD3A-5F50AC0708B9}" type="parTrans" cxnId="{DD96F609-9EB1-4B45-AEDA-E5CA283C09FE}">
      <dgm:prSet/>
      <dgm:spPr/>
      <dgm:t>
        <a:bodyPr/>
        <a:lstStyle/>
        <a:p>
          <a:endParaRPr lang="en-US"/>
        </a:p>
      </dgm:t>
    </dgm:pt>
    <dgm:pt modelId="{3423DA00-963C-4410-9E48-06CFE0EAD03D}" type="sibTrans" cxnId="{DD96F609-9EB1-4B45-AEDA-E5CA283C09FE}">
      <dgm:prSet/>
      <dgm:spPr/>
      <dgm:t>
        <a:bodyPr/>
        <a:lstStyle/>
        <a:p>
          <a:endParaRPr lang="en-US"/>
        </a:p>
      </dgm:t>
    </dgm:pt>
    <dgm:pt modelId="{9C7E0FD6-ECEB-4CFE-AC76-F0E2CED23AA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3-4 visits/week</a:t>
          </a:r>
        </a:p>
      </dgm:t>
    </dgm:pt>
    <dgm:pt modelId="{FB306BC3-8E81-4FA1-8F0B-A353B0B61D4C}" type="parTrans" cxnId="{D0D6A69B-BF1F-4912-91B0-A012F133DB30}">
      <dgm:prSet/>
      <dgm:spPr/>
      <dgm:t>
        <a:bodyPr/>
        <a:lstStyle/>
        <a:p>
          <a:endParaRPr lang="en-US"/>
        </a:p>
      </dgm:t>
    </dgm:pt>
    <dgm:pt modelId="{8A9996DE-A00A-4492-BFF3-9D7420155D25}" type="sibTrans" cxnId="{D0D6A69B-BF1F-4912-91B0-A012F133DB30}">
      <dgm:prSet/>
      <dgm:spPr/>
      <dgm:t>
        <a:bodyPr/>
        <a:lstStyle/>
        <a:p>
          <a:endParaRPr lang="en-US"/>
        </a:p>
      </dgm:t>
    </dgm:pt>
    <dgm:pt modelId="{EC19213A-E51E-45E6-81F3-2E71763FAA25}">
      <dgm:prSet phldrT="[Text]"/>
      <dgm:spPr/>
      <dgm:t>
        <a:bodyPr/>
        <a:lstStyle/>
        <a:p>
          <a:r>
            <a:rPr lang="en-US" dirty="0"/>
            <a:t>13 visits/month</a:t>
          </a:r>
        </a:p>
      </dgm:t>
    </dgm:pt>
    <dgm:pt modelId="{A182B70B-E23A-4E3E-B7DA-E8F7BCC80C91}" type="parTrans" cxnId="{97811D45-BE60-47BC-A8CE-0D2ECBA4502F}">
      <dgm:prSet/>
      <dgm:spPr/>
      <dgm:t>
        <a:bodyPr/>
        <a:lstStyle/>
        <a:p>
          <a:endParaRPr lang="en-US"/>
        </a:p>
      </dgm:t>
    </dgm:pt>
    <dgm:pt modelId="{EE4B5AE3-3081-4D1B-B1B6-E5680E13936C}" type="sibTrans" cxnId="{97811D45-BE60-47BC-A8CE-0D2ECBA4502F}">
      <dgm:prSet/>
      <dgm:spPr/>
      <dgm:t>
        <a:bodyPr/>
        <a:lstStyle/>
        <a:p>
          <a:endParaRPr lang="en-US"/>
        </a:p>
      </dgm:t>
    </dgm:pt>
    <dgm:pt modelId="{ABE92F1A-346E-494F-85E9-AA4CDBD88687}">
      <dgm:prSet phldrT="[Text]"/>
      <dgm:spPr/>
      <dgm:t>
        <a:bodyPr/>
        <a:lstStyle/>
        <a:p>
          <a:r>
            <a:rPr lang="en-US" dirty="0"/>
            <a:t>120 visits/year</a:t>
          </a:r>
        </a:p>
      </dgm:t>
    </dgm:pt>
    <dgm:pt modelId="{B0495E57-3FE0-44EA-B1F2-AC40838F025A}" type="parTrans" cxnId="{C2DF2B41-8E27-4430-83B1-F0642FF49005}">
      <dgm:prSet/>
      <dgm:spPr/>
      <dgm:t>
        <a:bodyPr/>
        <a:lstStyle/>
        <a:p>
          <a:endParaRPr lang="en-US"/>
        </a:p>
      </dgm:t>
    </dgm:pt>
    <dgm:pt modelId="{B4C31C5B-34B0-4109-A992-BE2606C87AE7}" type="sibTrans" cxnId="{C2DF2B41-8E27-4430-83B1-F0642FF49005}">
      <dgm:prSet/>
      <dgm:spPr/>
      <dgm:t>
        <a:bodyPr/>
        <a:lstStyle/>
        <a:p>
          <a:endParaRPr lang="en-US"/>
        </a:p>
      </dgm:t>
    </dgm:pt>
    <dgm:pt modelId="{262DCA71-83C6-494B-954D-4C62324905B7}">
      <dgm:prSet phldrT="[Text]"/>
      <dgm:spPr/>
      <dgm:t>
        <a:bodyPr/>
        <a:lstStyle/>
        <a:p>
          <a:r>
            <a:rPr lang="en-US" dirty="0"/>
            <a:t>$500K</a:t>
          </a:r>
        </a:p>
      </dgm:t>
    </dgm:pt>
    <dgm:pt modelId="{B55A0A7E-7FAE-493A-A713-F5D5A10B79AF}" type="parTrans" cxnId="{3923B86C-7AF7-409D-927F-69CD684E4EEB}">
      <dgm:prSet/>
      <dgm:spPr/>
      <dgm:t>
        <a:bodyPr/>
        <a:lstStyle/>
        <a:p>
          <a:endParaRPr lang="en-US"/>
        </a:p>
      </dgm:t>
    </dgm:pt>
    <dgm:pt modelId="{CA68D6A9-514D-49CF-8AAA-47D4680ED2B5}" type="sibTrans" cxnId="{3923B86C-7AF7-409D-927F-69CD684E4EEB}">
      <dgm:prSet/>
      <dgm:spPr/>
      <dgm:t>
        <a:bodyPr/>
        <a:lstStyle/>
        <a:p>
          <a:endParaRPr lang="en-US"/>
        </a:p>
      </dgm:t>
    </dgm:pt>
    <dgm:pt modelId="{F3DDB574-2688-4B83-835A-F35B4F4C64D8}" type="pres">
      <dgm:prSet presAssocID="{8B3F03AD-93DB-4914-B438-07B42121D13A}" presName="Name0" presStyleCnt="0">
        <dgm:presLayoutVars>
          <dgm:dir/>
          <dgm:resizeHandles/>
        </dgm:presLayoutVars>
      </dgm:prSet>
      <dgm:spPr/>
    </dgm:pt>
    <dgm:pt modelId="{660A0E4B-E1F9-4247-9F5E-C8EA0620BFA4}" type="pres">
      <dgm:prSet presAssocID="{E7841E83-D03D-4625-A6E9-79817E5297F4}" presName="compNode" presStyleCnt="0"/>
      <dgm:spPr/>
    </dgm:pt>
    <dgm:pt modelId="{06DCAE0A-B33B-4365-87EC-1153B9AF98D0}" type="pres">
      <dgm:prSet presAssocID="{E7841E83-D03D-4625-A6E9-79817E5297F4}" presName="dummyConnPt" presStyleCnt="0"/>
      <dgm:spPr/>
    </dgm:pt>
    <dgm:pt modelId="{651293A4-F969-44D3-A436-E80403D78D8B}" type="pres">
      <dgm:prSet presAssocID="{E7841E83-D03D-4625-A6E9-79817E5297F4}" presName="node" presStyleLbl="node1" presStyleIdx="0" presStyleCnt="5">
        <dgm:presLayoutVars>
          <dgm:bulletEnabled val="1"/>
        </dgm:presLayoutVars>
      </dgm:prSet>
      <dgm:spPr/>
    </dgm:pt>
    <dgm:pt modelId="{0DF987B9-C127-42AA-B6E2-448A5D8FA3D3}" type="pres">
      <dgm:prSet presAssocID="{3423DA00-963C-4410-9E48-06CFE0EAD03D}" presName="sibTrans" presStyleLbl="bgSibTrans2D1" presStyleIdx="0" presStyleCnt="4"/>
      <dgm:spPr/>
    </dgm:pt>
    <dgm:pt modelId="{9E1C2BDA-76BB-4403-956F-88AE989409AA}" type="pres">
      <dgm:prSet presAssocID="{9C7E0FD6-ECEB-4CFE-AC76-F0E2CED23AA8}" presName="compNode" presStyleCnt="0"/>
      <dgm:spPr/>
    </dgm:pt>
    <dgm:pt modelId="{38119A85-F189-4E1F-953E-C4C7819BB76C}" type="pres">
      <dgm:prSet presAssocID="{9C7E0FD6-ECEB-4CFE-AC76-F0E2CED23AA8}" presName="dummyConnPt" presStyleCnt="0"/>
      <dgm:spPr/>
    </dgm:pt>
    <dgm:pt modelId="{EECA26C2-86EF-4B18-9342-5A73B30A22CB}" type="pres">
      <dgm:prSet presAssocID="{9C7E0FD6-ECEB-4CFE-AC76-F0E2CED23AA8}" presName="node" presStyleLbl="node1" presStyleIdx="1" presStyleCnt="5">
        <dgm:presLayoutVars>
          <dgm:bulletEnabled val="1"/>
        </dgm:presLayoutVars>
      </dgm:prSet>
      <dgm:spPr/>
    </dgm:pt>
    <dgm:pt modelId="{3BEBA37F-9E4A-4D5E-9C18-58FE75C4DBB3}" type="pres">
      <dgm:prSet presAssocID="{8A9996DE-A00A-4492-BFF3-9D7420155D25}" presName="sibTrans" presStyleLbl="bgSibTrans2D1" presStyleIdx="1" presStyleCnt="4"/>
      <dgm:spPr/>
    </dgm:pt>
    <dgm:pt modelId="{47B0BBAD-E0F0-4226-A51A-125B83B76BE1}" type="pres">
      <dgm:prSet presAssocID="{EC19213A-E51E-45E6-81F3-2E71763FAA25}" presName="compNode" presStyleCnt="0"/>
      <dgm:spPr/>
    </dgm:pt>
    <dgm:pt modelId="{04C74F9E-573A-4195-8B7D-F6BD0C7E8A62}" type="pres">
      <dgm:prSet presAssocID="{EC19213A-E51E-45E6-81F3-2E71763FAA25}" presName="dummyConnPt" presStyleCnt="0"/>
      <dgm:spPr/>
    </dgm:pt>
    <dgm:pt modelId="{AE557F24-9C82-453B-90E8-E7E1CC911552}" type="pres">
      <dgm:prSet presAssocID="{EC19213A-E51E-45E6-81F3-2E71763FAA25}" presName="node" presStyleLbl="node1" presStyleIdx="2" presStyleCnt="5">
        <dgm:presLayoutVars>
          <dgm:bulletEnabled val="1"/>
        </dgm:presLayoutVars>
      </dgm:prSet>
      <dgm:spPr/>
    </dgm:pt>
    <dgm:pt modelId="{DF4634A9-920F-4969-8528-862456CE4D97}" type="pres">
      <dgm:prSet presAssocID="{EE4B5AE3-3081-4D1B-B1B6-E5680E13936C}" presName="sibTrans" presStyleLbl="bgSibTrans2D1" presStyleIdx="2" presStyleCnt="4"/>
      <dgm:spPr/>
    </dgm:pt>
    <dgm:pt modelId="{002E3DB9-37D1-4E06-A9E0-406D83F20BE4}" type="pres">
      <dgm:prSet presAssocID="{ABE92F1A-346E-494F-85E9-AA4CDBD88687}" presName="compNode" presStyleCnt="0"/>
      <dgm:spPr/>
    </dgm:pt>
    <dgm:pt modelId="{5A996D0E-A18E-4C70-8EF2-7405652B706B}" type="pres">
      <dgm:prSet presAssocID="{ABE92F1A-346E-494F-85E9-AA4CDBD88687}" presName="dummyConnPt" presStyleCnt="0"/>
      <dgm:spPr/>
    </dgm:pt>
    <dgm:pt modelId="{C0D8D8CF-14E4-4A55-8D4A-CB8A108AB860}" type="pres">
      <dgm:prSet presAssocID="{ABE92F1A-346E-494F-85E9-AA4CDBD88687}" presName="node" presStyleLbl="node1" presStyleIdx="3" presStyleCnt="5">
        <dgm:presLayoutVars>
          <dgm:bulletEnabled val="1"/>
        </dgm:presLayoutVars>
      </dgm:prSet>
      <dgm:spPr/>
    </dgm:pt>
    <dgm:pt modelId="{75961431-2769-4DEF-BFC9-061916532340}" type="pres">
      <dgm:prSet presAssocID="{B4C31C5B-34B0-4109-A992-BE2606C87AE7}" presName="sibTrans" presStyleLbl="bgSibTrans2D1" presStyleIdx="3" presStyleCnt="4"/>
      <dgm:spPr/>
    </dgm:pt>
    <dgm:pt modelId="{293D97E6-3A31-407B-AC3A-248E9BAC0283}" type="pres">
      <dgm:prSet presAssocID="{262DCA71-83C6-494B-954D-4C62324905B7}" presName="compNode" presStyleCnt="0"/>
      <dgm:spPr/>
    </dgm:pt>
    <dgm:pt modelId="{D7C7123C-24DA-4A1B-948B-D2A9BEAA8C7D}" type="pres">
      <dgm:prSet presAssocID="{262DCA71-83C6-494B-954D-4C62324905B7}" presName="dummyConnPt" presStyleCnt="0"/>
      <dgm:spPr/>
    </dgm:pt>
    <dgm:pt modelId="{FA061780-41B4-48A7-98A3-743D9594428D}" type="pres">
      <dgm:prSet presAssocID="{262DCA71-83C6-494B-954D-4C62324905B7}" presName="node" presStyleLbl="node1" presStyleIdx="4" presStyleCnt="5">
        <dgm:presLayoutVars>
          <dgm:bulletEnabled val="1"/>
        </dgm:presLayoutVars>
      </dgm:prSet>
      <dgm:spPr/>
    </dgm:pt>
  </dgm:ptLst>
  <dgm:cxnLst>
    <dgm:cxn modelId="{DD96F609-9EB1-4B45-AEDA-E5CA283C09FE}" srcId="{8B3F03AD-93DB-4914-B438-07B42121D13A}" destId="{E7841E83-D03D-4625-A6E9-79817E5297F4}" srcOrd="0" destOrd="0" parTransId="{8EC0C7B5-009D-473E-BD3A-5F50AC0708B9}" sibTransId="{3423DA00-963C-4410-9E48-06CFE0EAD03D}"/>
    <dgm:cxn modelId="{CAC3EF35-F130-43A8-9F01-3D84B294CE3D}" type="presOf" srcId="{EE4B5AE3-3081-4D1B-B1B6-E5680E13936C}" destId="{DF4634A9-920F-4969-8528-862456CE4D97}" srcOrd="0" destOrd="0" presId="urn:microsoft.com/office/officeart/2005/8/layout/bProcess4"/>
    <dgm:cxn modelId="{C2DF2B41-8E27-4430-83B1-F0642FF49005}" srcId="{8B3F03AD-93DB-4914-B438-07B42121D13A}" destId="{ABE92F1A-346E-494F-85E9-AA4CDBD88687}" srcOrd="3" destOrd="0" parTransId="{B0495E57-3FE0-44EA-B1F2-AC40838F025A}" sibTransId="{B4C31C5B-34B0-4109-A992-BE2606C87AE7}"/>
    <dgm:cxn modelId="{97811D45-BE60-47BC-A8CE-0D2ECBA4502F}" srcId="{8B3F03AD-93DB-4914-B438-07B42121D13A}" destId="{EC19213A-E51E-45E6-81F3-2E71763FAA25}" srcOrd="2" destOrd="0" parTransId="{A182B70B-E23A-4E3E-B7DA-E8F7BCC80C91}" sibTransId="{EE4B5AE3-3081-4D1B-B1B6-E5680E13936C}"/>
    <dgm:cxn modelId="{3923B86C-7AF7-409D-927F-69CD684E4EEB}" srcId="{8B3F03AD-93DB-4914-B438-07B42121D13A}" destId="{262DCA71-83C6-494B-954D-4C62324905B7}" srcOrd="4" destOrd="0" parTransId="{B55A0A7E-7FAE-493A-A713-F5D5A10B79AF}" sibTransId="{CA68D6A9-514D-49CF-8AAA-47D4680ED2B5}"/>
    <dgm:cxn modelId="{E1EB9789-C538-466D-9EE9-D57F869CBDC2}" type="presOf" srcId="{E7841E83-D03D-4625-A6E9-79817E5297F4}" destId="{651293A4-F969-44D3-A436-E80403D78D8B}" srcOrd="0" destOrd="0" presId="urn:microsoft.com/office/officeart/2005/8/layout/bProcess4"/>
    <dgm:cxn modelId="{CCC71293-39E6-42F1-BB8D-2229146D1A4B}" type="presOf" srcId="{8B3F03AD-93DB-4914-B438-07B42121D13A}" destId="{F3DDB574-2688-4B83-835A-F35B4F4C64D8}" srcOrd="0" destOrd="0" presId="urn:microsoft.com/office/officeart/2005/8/layout/bProcess4"/>
    <dgm:cxn modelId="{BE92D995-DC36-40F0-BC66-7E29BE16555F}" type="presOf" srcId="{B4C31C5B-34B0-4109-A992-BE2606C87AE7}" destId="{75961431-2769-4DEF-BFC9-061916532340}" srcOrd="0" destOrd="0" presId="urn:microsoft.com/office/officeart/2005/8/layout/bProcess4"/>
    <dgm:cxn modelId="{D0D6A69B-BF1F-4912-91B0-A012F133DB30}" srcId="{8B3F03AD-93DB-4914-B438-07B42121D13A}" destId="{9C7E0FD6-ECEB-4CFE-AC76-F0E2CED23AA8}" srcOrd="1" destOrd="0" parTransId="{FB306BC3-8E81-4FA1-8F0B-A353B0B61D4C}" sibTransId="{8A9996DE-A00A-4492-BFF3-9D7420155D25}"/>
    <dgm:cxn modelId="{A140D0A5-7337-484D-85E6-255B13893176}" type="presOf" srcId="{262DCA71-83C6-494B-954D-4C62324905B7}" destId="{FA061780-41B4-48A7-98A3-743D9594428D}" srcOrd="0" destOrd="0" presId="urn:microsoft.com/office/officeart/2005/8/layout/bProcess4"/>
    <dgm:cxn modelId="{3707B4B3-E07F-43B7-9208-BCF12046C2D7}" type="presOf" srcId="{EC19213A-E51E-45E6-81F3-2E71763FAA25}" destId="{AE557F24-9C82-453B-90E8-E7E1CC911552}" srcOrd="0" destOrd="0" presId="urn:microsoft.com/office/officeart/2005/8/layout/bProcess4"/>
    <dgm:cxn modelId="{ED77DCBE-6939-4DE7-B24D-7E93AB999374}" type="presOf" srcId="{9C7E0FD6-ECEB-4CFE-AC76-F0E2CED23AA8}" destId="{EECA26C2-86EF-4B18-9342-5A73B30A22CB}" srcOrd="0" destOrd="0" presId="urn:microsoft.com/office/officeart/2005/8/layout/bProcess4"/>
    <dgm:cxn modelId="{E90F74C8-E711-4FEB-B79B-55FC21B75467}" type="presOf" srcId="{ABE92F1A-346E-494F-85E9-AA4CDBD88687}" destId="{C0D8D8CF-14E4-4A55-8D4A-CB8A108AB860}" srcOrd="0" destOrd="0" presId="urn:microsoft.com/office/officeart/2005/8/layout/bProcess4"/>
    <dgm:cxn modelId="{8E07A8D7-264F-45F9-B993-8C2898AB43B3}" type="presOf" srcId="{8A9996DE-A00A-4492-BFF3-9D7420155D25}" destId="{3BEBA37F-9E4A-4D5E-9C18-58FE75C4DBB3}" srcOrd="0" destOrd="0" presId="urn:microsoft.com/office/officeart/2005/8/layout/bProcess4"/>
    <dgm:cxn modelId="{673463EF-1C08-48EF-A65D-CB2C00926825}" type="presOf" srcId="{3423DA00-963C-4410-9E48-06CFE0EAD03D}" destId="{0DF987B9-C127-42AA-B6E2-448A5D8FA3D3}" srcOrd="0" destOrd="0" presId="urn:microsoft.com/office/officeart/2005/8/layout/bProcess4"/>
    <dgm:cxn modelId="{4F12F01F-B0F8-41FC-81BD-5E2A9FF54DE1}" type="presParOf" srcId="{F3DDB574-2688-4B83-835A-F35B4F4C64D8}" destId="{660A0E4B-E1F9-4247-9F5E-C8EA0620BFA4}" srcOrd="0" destOrd="0" presId="urn:microsoft.com/office/officeart/2005/8/layout/bProcess4"/>
    <dgm:cxn modelId="{98C282DD-A6D8-48EA-9C9A-46E464AD7E48}" type="presParOf" srcId="{660A0E4B-E1F9-4247-9F5E-C8EA0620BFA4}" destId="{06DCAE0A-B33B-4365-87EC-1153B9AF98D0}" srcOrd="0" destOrd="0" presId="urn:microsoft.com/office/officeart/2005/8/layout/bProcess4"/>
    <dgm:cxn modelId="{CFF71FAF-F987-4595-ADA3-CBB75CE2EEDB}" type="presParOf" srcId="{660A0E4B-E1F9-4247-9F5E-C8EA0620BFA4}" destId="{651293A4-F969-44D3-A436-E80403D78D8B}" srcOrd="1" destOrd="0" presId="urn:microsoft.com/office/officeart/2005/8/layout/bProcess4"/>
    <dgm:cxn modelId="{11239EB2-AECB-4908-854A-C417C4B0F3E2}" type="presParOf" srcId="{F3DDB574-2688-4B83-835A-F35B4F4C64D8}" destId="{0DF987B9-C127-42AA-B6E2-448A5D8FA3D3}" srcOrd="1" destOrd="0" presId="urn:microsoft.com/office/officeart/2005/8/layout/bProcess4"/>
    <dgm:cxn modelId="{D4E1E6A1-5BFA-4821-A75E-B8905E1E0B79}" type="presParOf" srcId="{F3DDB574-2688-4B83-835A-F35B4F4C64D8}" destId="{9E1C2BDA-76BB-4403-956F-88AE989409AA}" srcOrd="2" destOrd="0" presId="urn:microsoft.com/office/officeart/2005/8/layout/bProcess4"/>
    <dgm:cxn modelId="{A1E63249-6E5B-48AA-90F3-F9B0CD99E4A5}" type="presParOf" srcId="{9E1C2BDA-76BB-4403-956F-88AE989409AA}" destId="{38119A85-F189-4E1F-953E-C4C7819BB76C}" srcOrd="0" destOrd="0" presId="urn:microsoft.com/office/officeart/2005/8/layout/bProcess4"/>
    <dgm:cxn modelId="{F39F0D12-76D0-45A4-AD07-F40FCE9ADBC0}" type="presParOf" srcId="{9E1C2BDA-76BB-4403-956F-88AE989409AA}" destId="{EECA26C2-86EF-4B18-9342-5A73B30A22CB}" srcOrd="1" destOrd="0" presId="urn:microsoft.com/office/officeart/2005/8/layout/bProcess4"/>
    <dgm:cxn modelId="{AE123691-0900-4F6D-9888-20219C520400}" type="presParOf" srcId="{F3DDB574-2688-4B83-835A-F35B4F4C64D8}" destId="{3BEBA37F-9E4A-4D5E-9C18-58FE75C4DBB3}" srcOrd="3" destOrd="0" presId="urn:microsoft.com/office/officeart/2005/8/layout/bProcess4"/>
    <dgm:cxn modelId="{6C6C5159-9D0F-47D9-B690-DA1177554EB8}" type="presParOf" srcId="{F3DDB574-2688-4B83-835A-F35B4F4C64D8}" destId="{47B0BBAD-E0F0-4226-A51A-125B83B76BE1}" srcOrd="4" destOrd="0" presId="urn:microsoft.com/office/officeart/2005/8/layout/bProcess4"/>
    <dgm:cxn modelId="{17373F42-FCC2-4850-AB16-6B09400DCE40}" type="presParOf" srcId="{47B0BBAD-E0F0-4226-A51A-125B83B76BE1}" destId="{04C74F9E-573A-4195-8B7D-F6BD0C7E8A62}" srcOrd="0" destOrd="0" presId="urn:microsoft.com/office/officeart/2005/8/layout/bProcess4"/>
    <dgm:cxn modelId="{F072E465-1AC2-410F-929F-19376FA00434}" type="presParOf" srcId="{47B0BBAD-E0F0-4226-A51A-125B83B76BE1}" destId="{AE557F24-9C82-453B-90E8-E7E1CC911552}" srcOrd="1" destOrd="0" presId="urn:microsoft.com/office/officeart/2005/8/layout/bProcess4"/>
    <dgm:cxn modelId="{098F5203-4E04-4EE5-815F-1C04811CE094}" type="presParOf" srcId="{F3DDB574-2688-4B83-835A-F35B4F4C64D8}" destId="{DF4634A9-920F-4969-8528-862456CE4D97}" srcOrd="5" destOrd="0" presId="urn:microsoft.com/office/officeart/2005/8/layout/bProcess4"/>
    <dgm:cxn modelId="{0BE3F1E6-FC18-4618-A043-170F93AE1068}" type="presParOf" srcId="{F3DDB574-2688-4B83-835A-F35B4F4C64D8}" destId="{002E3DB9-37D1-4E06-A9E0-406D83F20BE4}" srcOrd="6" destOrd="0" presId="urn:microsoft.com/office/officeart/2005/8/layout/bProcess4"/>
    <dgm:cxn modelId="{8F75FD61-4AE0-4ACA-8C26-A3D2AF853945}" type="presParOf" srcId="{002E3DB9-37D1-4E06-A9E0-406D83F20BE4}" destId="{5A996D0E-A18E-4C70-8EF2-7405652B706B}" srcOrd="0" destOrd="0" presId="urn:microsoft.com/office/officeart/2005/8/layout/bProcess4"/>
    <dgm:cxn modelId="{ACB63CAD-0DF7-440D-9C6E-49D11E5E095B}" type="presParOf" srcId="{002E3DB9-37D1-4E06-A9E0-406D83F20BE4}" destId="{C0D8D8CF-14E4-4A55-8D4A-CB8A108AB860}" srcOrd="1" destOrd="0" presId="urn:microsoft.com/office/officeart/2005/8/layout/bProcess4"/>
    <dgm:cxn modelId="{685581A4-C37F-4DAD-A573-B191290F18F0}" type="presParOf" srcId="{F3DDB574-2688-4B83-835A-F35B4F4C64D8}" destId="{75961431-2769-4DEF-BFC9-061916532340}" srcOrd="7" destOrd="0" presId="urn:microsoft.com/office/officeart/2005/8/layout/bProcess4"/>
    <dgm:cxn modelId="{806757C5-F117-4C67-BDDB-A1A6D77D3036}" type="presParOf" srcId="{F3DDB574-2688-4B83-835A-F35B4F4C64D8}" destId="{293D97E6-3A31-407B-AC3A-248E9BAC0283}" srcOrd="8" destOrd="0" presId="urn:microsoft.com/office/officeart/2005/8/layout/bProcess4"/>
    <dgm:cxn modelId="{8B60126A-097F-4E6B-AAAB-38E8F3308790}" type="presParOf" srcId="{293D97E6-3A31-407B-AC3A-248E9BAC0283}" destId="{D7C7123C-24DA-4A1B-948B-D2A9BEAA8C7D}" srcOrd="0" destOrd="0" presId="urn:microsoft.com/office/officeart/2005/8/layout/bProcess4"/>
    <dgm:cxn modelId="{28AB04EE-0C79-4174-B4E3-99FE46E0D576}" type="presParOf" srcId="{293D97E6-3A31-407B-AC3A-248E9BAC0283}" destId="{FA061780-41B4-48A7-98A3-743D95944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F03AD-93DB-4914-B438-07B42121D1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41E83-D03D-4625-A6E9-79817E5297F4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2 hours a week calling/emailing for visits</a:t>
          </a:r>
        </a:p>
      </dgm:t>
    </dgm:pt>
    <dgm:pt modelId="{8EC0C7B5-009D-473E-BD3A-5F50AC0708B9}" type="parTrans" cxnId="{DD96F609-9EB1-4B45-AEDA-E5CA283C09FE}">
      <dgm:prSet/>
      <dgm:spPr/>
      <dgm:t>
        <a:bodyPr/>
        <a:lstStyle/>
        <a:p>
          <a:endParaRPr lang="en-US"/>
        </a:p>
      </dgm:t>
    </dgm:pt>
    <dgm:pt modelId="{3423DA00-963C-4410-9E48-06CFE0EAD03D}" type="sibTrans" cxnId="{DD96F609-9EB1-4B45-AEDA-E5CA283C09FE}">
      <dgm:prSet/>
      <dgm:spPr/>
      <dgm:t>
        <a:bodyPr/>
        <a:lstStyle/>
        <a:p>
          <a:endParaRPr lang="en-US"/>
        </a:p>
      </dgm:t>
    </dgm:pt>
    <dgm:pt modelId="{9C7E0FD6-ECEB-4CFE-AC76-F0E2CED23AA8}">
      <dgm:prSet phldrT="[Text]"/>
      <dgm:spPr/>
      <dgm:t>
        <a:bodyPr/>
        <a:lstStyle/>
        <a:p>
          <a:r>
            <a:rPr lang="en-US" dirty="0"/>
            <a:t>3-4 visits/week</a:t>
          </a:r>
        </a:p>
      </dgm:t>
    </dgm:pt>
    <dgm:pt modelId="{FB306BC3-8E81-4FA1-8F0B-A353B0B61D4C}" type="parTrans" cxnId="{D0D6A69B-BF1F-4912-91B0-A012F133DB30}">
      <dgm:prSet/>
      <dgm:spPr/>
      <dgm:t>
        <a:bodyPr/>
        <a:lstStyle/>
        <a:p>
          <a:endParaRPr lang="en-US"/>
        </a:p>
      </dgm:t>
    </dgm:pt>
    <dgm:pt modelId="{8A9996DE-A00A-4492-BFF3-9D7420155D25}" type="sibTrans" cxnId="{D0D6A69B-BF1F-4912-91B0-A012F133DB30}">
      <dgm:prSet/>
      <dgm:spPr/>
      <dgm:t>
        <a:bodyPr/>
        <a:lstStyle/>
        <a:p>
          <a:endParaRPr lang="en-US"/>
        </a:p>
      </dgm:t>
    </dgm:pt>
    <dgm:pt modelId="{EC19213A-E51E-45E6-81F3-2E71763FAA25}">
      <dgm:prSet phldrT="[Text]"/>
      <dgm:spPr/>
      <dgm:t>
        <a:bodyPr/>
        <a:lstStyle/>
        <a:p>
          <a:r>
            <a:rPr lang="en-US" dirty="0"/>
            <a:t>13 visits/month</a:t>
          </a:r>
        </a:p>
      </dgm:t>
    </dgm:pt>
    <dgm:pt modelId="{A182B70B-E23A-4E3E-B7DA-E8F7BCC80C91}" type="parTrans" cxnId="{97811D45-BE60-47BC-A8CE-0D2ECBA4502F}">
      <dgm:prSet/>
      <dgm:spPr/>
      <dgm:t>
        <a:bodyPr/>
        <a:lstStyle/>
        <a:p>
          <a:endParaRPr lang="en-US"/>
        </a:p>
      </dgm:t>
    </dgm:pt>
    <dgm:pt modelId="{EE4B5AE3-3081-4D1B-B1B6-E5680E13936C}" type="sibTrans" cxnId="{97811D45-BE60-47BC-A8CE-0D2ECBA4502F}">
      <dgm:prSet/>
      <dgm:spPr/>
      <dgm:t>
        <a:bodyPr/>
        <a:lstStyle/>
        <a:p>
          <a:endParaRPr lang="en-US"/>
        </a:p>
      </dgm:t>
    </dgm:pt>
    <dgm:pt modelId="{ABE92F1A-346E-494F-85E9-AA4CDBD88687}">
      <dgm:prSet phldrT="[Text]"/>
      <dgm:spPr/>
      <dgm:t>
        <a:bodyPr/>
        <a:lstStyle/>
        <a:p>
          <a:r>
            <a:rPr lang="en-US" dirty="0"/>
            <a:t>120 visits/year</a:t>
          </a:r>
        </a:p>
      </dgm:t>
    </dgm:pt>
    <dgm:pt modelId="{B0495E57-3FE0-44EA-B1F2-AC40838F025A}" type="parTrans" cxnId="{C2DF2B41-8E27-4430-83B1-F0642FF49005}">
      <dgm:prSet/>
      <dgm:spPr/>
      <dgm:t>
        <a:bodyPr/>
        <a:lstStyle/>
        <a:p>
          <a:endParaRPr lang="en-US"/>
        </a:p>
      </dgm:t>
    </dgm:pt>
    <dgm:pt modelId="{B4C31C5B-34B0-4109-A992-BE2606C87AE7}" type="sibTrans" cxnId="{C2DF2B41-8E27-4430-83B1-F0642FF49005}">
      <dgm:prSet/>
      <dgm:spPr/>
      <dgm:t>
        <a:bodyPr/>
        <a:lstStyle/>
        <a:p>
          <a:endParaRPr lang="en-US"/>
        </a:p>
      </dgm:t>
    </dgm:pt>
    <dgm:pt modelId="{262DCA71-83C6-494B-954D-4C62324905B7}">
      <dgm:prSet phldrT="[Text]"/>
      <dgm:spPr/>
      <dgm:t>
        <a:bodyPr/>
        <a:lstStyle/>
        <a:p>
          <a:r>
            <a:rPr lang="en-US" dirty="0"/>
            <a:t>$500K</a:t>
          </a:r>
        </a:p>
      </dgm:t>
    </dgm:pt>
    <dgm:pt modelId="{B55A0A7E-7FAE-493A-A713-F5D5A10B79AF}" type="parTrans" cxnId="{3923B86C-7AF7-409D-927F-69CD684E4EEB}">
      <dgm:prSet/>
      <dgm:spPr/>
      <dgm:t>
        <a:bodyPr/>
        <a:lstStyle/>
        <a:p>
          <a:endParaRPr lang="en-US"/>
        </a:p>
      </dgm:t>
    </dgm:pt>
    <dgm:pt modelId="{CA68D6A9-514D-49CF-8AAA-47D4680ED2B5}" type="sibTrans" cxnId="{3923B86C-7AF7-409D-927F-69CD684E4EEB}">
      <dgm:prSet/>
      <dgm:spPr/>
      <dgm:t>
        <a:bodyPr/>
        <a:lstStyle/>
        <a:p>
          <a:endParaRPr lang="en-US"/>
        </a:p>
      </dgm:t>
    </dgm:pt>
    <dgm:pt modelId="{F3DDB574-2688-4B83-835A-F35B4F4C64D8}" type="pres">
      <dgm:prSet presAssocID="{8B3F03AD-93DB-4914-B438-07B42121D13A}" presName="Name0" presStyleCnt="0">
        <dgm:presLayoutVars>
          <dgm:dir/>
          <dgm:resizeHandles/>
        </dgm:presLayoutVars>
      </dgm:prSet>
      <dgm:spPr/>
    </dgm:pt>
    <dgm:pt modelId="{660A0E4B-E1F9-4247-9F5E-C8EA0620BFA4}" type="pres">
      <dgm:prSet presAssocID="{E7841E83-D03D-4625-A6E9-79817E5297F4}" presName="compNode" presStyleCnt="0"/>
      <dgm:spPr/>
    </dgm:pt>
    <dgm:pt modelId="{06DCAE0A-B33B-4365-87EC-1153B9AF98D0}" type="pres">
      <dgm:prSet presAssocID="{E7841E83-D03D-4625-A6E9-79817E5297F4}" presName="dummyConnPt" presStyleCnt="0"/>
      <dgm:spPr/>
    </dgm:pt>
    <dgm:pt modelId="{651293A4-F969-44D3-A436-E80403D78D8B}" type="pres">
      <dgm:prSet presAssocID="{E7841E83-D03D-4625-A6E9-79817E5297F4}" presName="node" presStyleLbl="node1" presStyleIdx="0" presStyleCnt="5">
        <dgm:presLayoutVars>
          <dgm:bulletEnabled val="1"/>
        </dgm:presLayoutVars>
      </dgm:prSet>
      <dgm:spPr/>
    </dgm:pt>
    <dgm:pt modelId="{0DF987B9-C127-42AA-B6E2-448A5D8FA3D3}" type="pres">
      <dgm:prSet presAssocID="{3423DA00-963C-4410-9E48-06CFE0EAD03D}" presName="sibTrans" presStyleLbl="bgSibTrans2D1" presStyleIdx="0" presStyleCnt="4"/>
      <dgm:spPr/>
    </dgm:pt>
    <dgm:pt modelId="{9E1C2BDA-76BB-4403-956F-88AE989409AA}" type="pres">
      <dgm:prSet presAssocID="{9C7E0FD6-ECEB-4CFE-AC76-F0E2CED23AA8}" presName="compNode" presStyleCnt="0"/>
      <dgm:spPr/>
    </dgm:pt>
    <dgm:pt modelId="{38119A85-F189-4E1F-953E-C4C7819BB76C}" type="pres">
      <dgm:prSet presAssocID="{9C7E0FD6-ECEB-4CFE-AC76-F0E2CED23AA8}" presName="dummyConnPt" presStyleCnt="0"/>
      <dgm:spPr/>
    </dgm:pt>
    <dgm:pt modelId="{EECA26C2-86EF-4B18-9342-5A73B30A22CB}" type="pres">
      <dgm:prSet presAssocID="{9C7E0FD6-ECEB-4CFE-AC76-F0E2CED23AA8}" presName="node" presStyleLbl="node1" presStyleIdx="1" presStyleCnt="5">
        <dgm:presLayoutVars>
          <dgm:bulletEnabled val="1"/>
        </dgm:presLayoutVars>
      </dgm:prSet>
      <dgm:spPr/>
    </dgm:pt>
    <dgm:pt modelId="{3BEBA37F-9E4A-4D5E-9C18-58FE75C4DBB3}" type="pres">
      <dgm:prSet presAssocID="{8A9996DE-A00A-4492-BFF3-9D7420155D25}" presName="sibTrans" presStyleLbl="bgSibTrans2D1" presStyleIdx="1" presStyleCnt="4"/>
      <dgm:spPr/>
    </dgm:pt>
    <dgm:pt modelId="{47B0BBAD-E0F0-4226-A51A-125B83B76BE1}" type="pres">
      <dgm:prSet presAssocID="{EC19213A-E51E-45E6-81F3-2E71763FAA25}" presName="compNode" presStyleCnt="0"/>
      <dgm:spPr/>
    </dgm:pt>
    <dgm:pt modelId="{04C74F9E-573A-4195-8B7D-F6BD0C7E8A62}" type="pres">
      <dgm:prSet presAssocID="{EC19213A-E51E-45E6-81F3-2E71763FAA25}" presName="dummyConnPt" presStyleCnt="0"/>
      <dgm:spPr/>
    </dgm:pt>
    <dgm:pt modelId="{AE557F24-9C82-453B-90E8-E7E1CC911552}" type="pres">
      <dgm:prSet presAssocID="{EC19213A-E51E-45E6-81F3-2E71763FAA25}" presName="node" presStyleLbl="node1" presStyleIdx="2" presStyleCnt="5">
        <dgm:presLayoutVars>
          <dgm:bulletEnabled val="1"/>
        </dgm:presLayoutVars>
      </dgm:prSet>
      <dgm:spPr/>
    </dgm:pt>
    <dgm:pt modelId="{DF4634A9-920F-4969-8528-862456CE4D97}" type="pres">
      <dgm:prSet presAssocID="{EE4B5AE3-3081-4D1B-B1B6-E5680E13936C}" presName="sibTrans" presStyleLbl="bgSibTrans2D1" presStyleIdx="2" presStyleCnt="4"/>
      <dgm:spPr/>
    </dgm:pt>
    <dgm:pt modelId="{002E3DB9-37D1-4E06-A9E0-406D83F20BE4}" type="pres">
      <dgm:prSet presAssocID="{ABE92F1A-346E-494F-85E9-AA4CDBD88687}" presName="compNode" presStyleCnt="0"/>
      <dgm:spPr/>
    </dgm:pt>
    <dgm:pt modelId="{5A996D0E-A18E-4C70-8EF2-7405652B706B}" type="pres">
      <dgm:prSet presAssocID="{ABE92F1A-346E-494F-85E9-AA4CDBD88687}" presName="dummyConnPt" presStyleCnt="0"/>
      <dgm:spPr/>
    </dgm:pt>
    <dgm:pt modelId="{C0D8D8CF-14E4-4A55-8D4A-CB8A108AB860}" type="pres">
      <dgm:prSet presAssocID="{ABE92F1A-346E-494F-85E9-AA4CDBD88687}" presName="node" presStyleLbl="node1" presStyleIdx="3" presStyleCnt="5">
        <dgm:presLayoutVars>
          <dgm:bulletEnabled val="1"/>
        </dgm:presLayoutVars>
      </dgm:prSet>
      <dgm:spPr/>
    </dgm:pt>
    <dgm:pt modelId="{75961431-2769-4DEF-BFC9-061916532340}" type="pres">
      <dgm:prSet presAssocID="{B4C31C5B-34B0-4109-A992-BE2606C87AE7}" presName="sibTrans" presStyleLbl="bgSibTrans2D1" presStyleIdx="3" presStyleCnt="4"/>
      <dgm:spPr/>
    </dgm:pt>
    <dgm:pt modelId="{293D97E6-3A31-407B-AC3A-248E9BAC0283}" type="pres">
      <dgm:prSet presAssocID="{262DCA71-83C6-494B-954D-4C62324905B7}" presName="compNode" presStyleCnt="0"/>
      <dgm:spPr/>
    </dgm:pt>
    <dgm:pt modelId="{D7C7123C-24DA-4A1B-948B-D2A9BEAA8C7D}" type="pres">
      <dgm:prSet presAssocID="{262DCA71-83C6-494B-954D-4C62324905B7}" presName="dummyConnPt" presStyleCnt="0"/>
      <dgm:spPr/>
    </dgm:pt>
    <dgm:pt modelId="{FA061780-41B4-48A7-98A3-743D9594428D}" type="pres">
      <dgm:prSet presAssocID="{262DCA71-83C6-494B-954D-4C62324905B7}" presName="node" presStyleLbl="node1" presStyleIdx="4" presStyleCnt="5">
        <dgm:presLayoutVars>
          <dgm:bulletEnabled val="1"/>
        </dgm:presLayoutVars>
      </dgm:prSet>
      <dgm:spPr/>
    </dgm:pt>
  </dgm:ptLst>
  <dgm:cxnLst>
    <dgm:cxn modelId="{DD96F609-9EB1-4B45-AEDA-E5CA283C09FE}" srcId="{8B3F03AD-93DB-4914-B438-07B42121D13A}" destId="{E7841E83-D03D-4625-A6E9-79817E5297F4}" srcOrd="0" destOrd="0" parTransId="{8EC0C7B5-009D-473E-BD3A-5F50AC0708B9}" sibTransId="{3423DA00-963C-4410-9E48-06CFE0EAD03D}"/>
    <dgm:cxn modelId="{CAC3EF35-F130-43A8-9F01-3D84B294CE3D}" type="presOf" srcId="{EE4B5AE3-3081-4D1B-B1B6-E5680E13936C}" destId="{DF4634A9-920F-4969-8528-862456CE4D97}" srcOrd="0" destOrd="0" presId="urn:microsoft.com/office/officeart/2005/8/layout/bProcess4"/>
    <dgm:cxn modelId="{C2DF2B41-8E27-4430-83B1-F0642FF49005}" srcId="{8B3F03AD-93DB-4914-B438-07B42121D13A}" destId="{ABE92F1A-346E-494F-85E9-AA4CDBD88687}" srcOrd="3" destOrd="0" parTransId="{B0495E57-3FE0-44EA-B1F2-AC40838F025A}" sibTransId="{B4C31C5B-34B0-4109-A992-BE2606C87AE7}"/>
    <dgm:cxn modelId="{97811D45-BE60-47BC-A8CE-0D2ECBA4502F}" srcId="{8B3F03AD-93DB-4914-B438-07B42121D13A}" destId="{EC19213A-E51E-45E6-81F3-2E71763FAA25}" srcOrd="2" destOrd="0" parTransId="{A182B70B-E23A-4E3E-B7DA-E8F7BCC80C91}" sibTransId="{EE4B5AE3-3081-4D1B-B1B6-E5680E13936C}"/>
    <dgm:cxn modelId="{3923B86C-7AF7-409D-927F-69CD684E4EEB}" srcId="{8B3F03AD-93DB-4914-B438-07B42121D13A}" destId="{262DCA71-83C6-494B-954D-4C62324905B7}" srcOrd="4" destOrd="0" parTransId="{B55A0A7E-7FAE-493A-A713-F5D5A10B79AF}" sibTransId="{CA68D6A9-514D-49CF-8AAA-47D4680ED2B5}"/>
    <dgm:cxn modelId="{E1EB9789-C538-466D-9EE9-D57F869CBDC2}" type="presOf" srcId="{E7841E83-D03D-4625-A6E9-79817E5297F4}" destId="{651293A4-F969-44D3-A436-E80403D78D8B}" srcOrd="0" destOrd="0" presId="urn:microsoft.com/office/officeart/2005/8/layout/bProcess4"/>
    <dgm:cxn modelId="{CCC71293-39E6-42F1-BB8D-2229146D1A4B}" type="presOf" srcId="{8B3F03AD-93DB-4914-B438-07B42121D13A}" destId="{F3DDB574-2688-4B83-835A-F35B4F4C64D8}" srcOrd="0" destOrd="0" presId="urn:microsoft.com/office/officeart/2005/8/layout/bProcess4"/>
    <dgm:cxn modelId="{BE92D995-DC36-40F0-BC66-7E29BE16555F}" type="presOf" srcId="{B4C31C5B-34B0-4109-A992-BE2606C87AE7}" destId="{75961431-2769-4DEF-BFC9-061916532340}" srcOrd="0" destOrd="0" presId="urn:microsoft.com/office/officeart/2005/8/layout/bProcess4"/>
    <dgm:cxn modelId="{D0D6A69B-BF1F-4912-91B0-A012F133DB30}" srcId="{8B3F03AD-93DB-4914-B438-07B42121D13A}" destId="{9C7E0FD6-ECEB-4CFE-AC76-F0E2CED23AA8}" srcOrd="1" destOrd="0" parTransId="{FB306BC3-8E81-4FA1-8F0B-A353B0B61D4C}" sibTransId="{8A9996DE-A00A-4492-BFF3-9D7420155D25}"/>
    <dgm:cxn modelId="{A140D0A5-7337-484D-85E6-255B13893176}" type="presOf" srcId="{262DCA71-83C6-494B-954D-4C62324905B7}" destId="{FA061780-41B4-48A7-98A3-743D9594428D}" srcOrd="0" destOrd="0" presId="urn:microsoft.com/office/officeart/2005/8/layout/bProcess4"/>
    <dgm:cxn modelId="{3707B4B3-E07F-43B7-9208-BCF12046C2D7}" type="presOf" srcId="{EC19213A-E51E-45E6-81F3-2E71763FAA25}" destId="{AE557F24-9C82-453B-90E8-E7E1CC911552}" srcOrd="0" destOrd="0" presId="urn:microsoft.com/office/officeart/2005/8/layout/bProcess4"/>
    <dgm:cxn modelId="{ED77DCBE-6939-4DE7-B24D-7E93AB999374}" type="presOf" srcId="{9C7E0FD6-ECEB-4CFE-AC76-F0E2CED23AA8}" destId="{EECA26C2-86EF-4B18-9342-5A73B30A22CB}" srcOrd="0" destOrd="0" presId="urn:microsoft.com/office/officeart/2005/8/layout/bProcess4"/>
    <dgm:cxn modelId="{E90F74C8-E711-4FEB-B79B-55FC21B75467}" type="presOf" srcId="{ABE92F1A-346E-494F-85E9-AA4CDBD88687}" destId="{C0D8D8CF-14E4-4A55-8D4A-CB8A108AB860}" srcOrd="0" destOrd="0" presId="urn:microsoft.com/office/officeart/2005/8/layout/bProcess4"/>
    <dgm:cxn modelId="{8E07A8D7-264F-45F9-B993-8C2898AB43B3}" type="presOf" srcId="{8A9996DE-A00A-4492-BFF3-9D7420155D25}" destId="{3BEBA37F-9E4A-4D5E-9C18-58FE75C4DBB3}" srcOrd="0" destOrd="0" presId="urn:microsoft.com/office/officeart/2005/8/layout/bProcess4"/>
    <dgm:cxn modelId="{673463EF-1C08-48EF-A65D-CB2C00926825}" type="presOf" srcId="{3423DA00-963C-4410-9E48-06CFE0EAD03D}" destId="{0DF987B9-C127-42AA-B6E2-448A5D8FA3D3}" srcOrd="0" destOrd="0" presId="urn:microsoft.com/office/officeart/2005/8/layout/bProcess4"/>
    <dgm:cxn modelId="{4F12F01F-B0F8-41FC-81BD-5E2A9FF54DE1}" type="presParOf" srcId="{F3DDB574-2688-4B83-835A-F35B4F4C64D8}" destId="{660A0E4B-E1F9-4247-9F5E-C8EA0620BFA4}" srcOrd="0" destOrd="0" presId="urn:microsoft.com/office/officeart/2005/8/layout/bProcess4"/>
    <dgm:cxn modelId="{98C282DD-A6D8-48EA-9C9A-46E464AD7E48}" type="presParOf" srcId="{660A0E4B-E1F9-4247-9F5E-C8EA0620BFA4}" destId="{06DCAE0A-B33B-4365-87EC-1153B9AF98D0}" srcOrd="0" destOrd="0" presId="urn:microsoft.com/office/officeart/2005/8/layout/bProcess4"/>
    <dgm:cxn modelId="{CFF71FAF-F987-4595-ADA3-CBB75CE2EEDB}" type="presParOf" srcId="{660A0E4B-E1F9-4247-9F5E-C8EA0620BFA4}" destId="{651293A4-F969-44D3-A436-E80403D78D8B}" srcOrd="1" destOrd="0" presId="urn:microsoft.com/office/officeart/2005/8/layout/bProcess4"/>
    <dgm:cxn modelId="{11239EB2-AECB-4908-854A-C417C4B0F3E2}" type="presParOf" srcId="{F3DDB574-2688-4B83-835A-F35B4F4C64D8}" destId="{0DF987B9-C127-42AA-B6E2-448A5D8FA3D3}" srcOrd="1" destOrd="0" presId="urn:microsoft.com/office/officeart/2005/8/layout/bProcess4"/>
    <dgm:cxn modelId="{D4E1E6A1-5BFA-4821-A75E-B8905E1E0B79}" type="presParOf" srcId="{F3DDB574-2688-4B83-835A-F35B4F4C64D8}" destId="{9E1C2BDA-76BB-4403-956F-88AE989409AA}" srcOrd="2" destOrd="0" presId="urn:microsoft.com/office/officeart/2005/8/layout/bProcess4"/>
    <dgm:cxn modelId="{A1E63249-6E5B-48AA-90F3-F9B0CD99E4A5}" type="presParOf" srcId="{9E1C2BDA-76BB-4403-956F-88AE989409AA}" destId="{38119A85-F189-4E1F-953E-C4C7819BB76C}" srcOrd="0" destOrd="0" presId="urn:microsoft.com/office/officeart/2005/8/layout/bProcess4"/>
    <dgm:cxn modelId="{F39F0D12-76D0-45A4-AD07-F40FCE9ADBC0}" type="presParOf" srcId="{9E1C2BDA-76BB-4403-956F-88AE989409AA}" destId="{EECA26C2-86EF-4B18-9342-5A73B30A22CB}" srcOrd="1" destOrd="0" presId="urn:microsoft.com/office/officeart/2005/8/layout/bProcess4"/>
    <dgm:cxn modelId="{AE123691-0900-4F6D-9888-20219C520400}" type="presParOf" srcId="{F3DDB574-2688-4B83-835A-F35B4F4C64D8}" destId="{3BEBA37F-9E4A-4D5E-9C18-58FE75C4DBB3}" srcOrd="3" destOrd="0" presId="urn:microsoft.com/office/officeart/2005/8/layout/bProcess4"/>
    <dgm:cxn modelId="{6C6C5159-9D0F-47D9-B690-DA1177554EB8}" type="presParOf" srcId="{F3DDB574-2688-4B83-835A-F35B4F4C64D8}" destId="{47B0BBAD-E0F0-4226-A51A-125B83B76BE1}" srcOrd="4" destOrd="0" presId="urn:microsoft.com/office/officeart/2005/8/layout/bProcess4"/>
    <dgm:cxn modelId="{17373F42-FCC2-4850-AB16-6B09400DCE40}" type="presParOf" srcId="{47B0BBAD-E0F0-4226-A51A-125B83B76BE1}" destId="{04C74F9E-573A-4195-8B7D-F6BD0C7E8A62}" srcOrd="0" destOrd="0" presId="urn:microsoft.com/office/officeart/2005/8/layout/bProcess4"/>
    <dgm:cxn modelId="{F072E465-1AC2-410F-929F-19376FA00434}" type="presParOf" srcId="{47B0BBAD-E0F0-4226-A51A-125B83B76BE1}" destId="{AE557F24-9C82-453B-90E8-E7E1CC911552}" srcOrd="1" destOrd="0" presId="urn:microsoft.com/office/officeart/2005/8/layout/bProcess4"/>
    <dgm:cxn modelId="{098F5203-4E04-4EE5-815F-1C04811CE094}" type="presParOf" srcId="{F3DDB574-2688-4B83-835A-F35B4F4C64D8}" destId="{DF4634A9-920F-4969-8528-862456CE4D97}" srcOrd="5" destOrd="0" presId="urn:microsoft.com/office/officeart/2005/8/layout/bProcess4"/>
    <dgm:cxn modelId="{0BE3F1E6-FC18-4618-A043-170F93AE1068}" type="presParOf" srcId="{F3DDB574-2688-4B83-835A-F35B4F4C64D8}" destId="{002E3DB9-37D1-4E06-A9E0-406D83F20BE4}" srcOrd="6" destOrd="0" presId="urn:microsoft.com/office/officeart/2005/8/layout/bProcess4"/>
    <dgm:cxn modelId="{8F75FD61-4AE0-4ACA-8C26-A3D2AF853945}" type="presParOf" srcId="{002E3DB9-37D1-4E06-A9E0-406D83F20BE4}" destId="{5A996D0E-A18E-4C70-8EF2-7405652B706B}" srcOrd="0" destOrd="0" presId="urn:microsoft.com/office/officeart/2005/8/layout/bProcess4"/>
    <dgm:cxn modelId="{ACB63CAD-0DF7-440D-9C6E-49D11E5E095B}" type="presParOf" srcId="{002E3DB9-37D1-4E06-A9E0-406D83F20BE4}" destId="{C0D8D8CF-14E4-4A55-8D4A-CB8A108AB860}" srcOrd="1" destOrd="0" presId="urn:microsoft.com/office/officeart/2005/8/layout/bProcess4"/>
    <dgm:cxn modelId="{685581A4-C37F-4DAD-A573-B191290F18F0}" type="presParOf" srcId="{F3DDB574-2688-4B83-835A-F35B4F4C64D8}" destId="{75961431-2769-4DEF-BFC9-061916532340}" srcOrd="7" destOrd="0" presId="urn:microsoft.com/office/officeart/2005/8/layout/bProcess4"/>
    <dgm:cxn modelId="{806757C5-F117-4C67-BDDB-A1A6D77D3036}" type="presParOf" srcId="{F3DDB574-2688-4B83-835A-F35B4F4C64D8}" destId="{293D97E6-3A31-407B-AC3A-248E9BAC0283}" srcOrd="8" destOrd="0" presId="urn:microsoft.com/office/officeart/2005/8/layout/bProcess4"/>
    <dgm:cxn modelId="{8B60126A-097F-4E6B-AAAB-38E8F3308790}" type="presParOf" srcId="{293D97E6-3A31-407B-AC3A-248E9BAC0283}" destId="{D7C7123C-24DA-4A1B-948B-D2A9BEAA8C7D}" srcOrd="0" destOrd="0" presId="urn:microsoft.com/office/officeart/2005/8/layout/bProcess4"/>
    <dgm:cxn modelId="{28AB04EE-0C79-4174-B4E3-99FE46E0D576}" type="presParOf" srcId="{293D97E6-3A31-407B-AC3A-248E9BAC0283}" destId="{FA061780-41B4-48A7-98A3-743D95944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3F03AD-93DB-4914-B438-07B42121D1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41E83-D03D-4625-A6E9-79817E5297F4}">
      <dgm:prSet phldrT="[Text]"/>
      <dgm:spPr/>
      <dgm:t>
        <a:bodyPr/>
        <a:lstStyle/>
        <a:p>
          <a:r>
            <a:rPr lang="en-US" dirty="0"/>
            <a:t>2 hours a week calling/emailing for visits</a:t>
          </a:r>
        </a:p>
      </dgm:t>
    </dgm:pt>
    <dgm:pt modelId="{8EC0C7B5-009D-473E-BD3A-5F50AC0708B9}" type="parTrans" cxnId="{DD96F609-9EB1-4B45-AEDA-E5CA283C09FE}">
      <dgm:prSet/>
      <dgm:spPr/>
      <dgm:t>
        <a:bodyPr/>
        <a:lstStyle/>
        <a:p>
          <a:endParaRPr lang="en-US"/>
        </a:p>
      </dgm:t>
    </dgm:pt>
    <dgm:pt modelId="{3423DA00-963C-4410-9E48-06CFE0EAD03D}" type="sibTrans" cxnId="{DD96F609-9EB1-4B45-AEDA-E5CA283C09FE}">
      <dgm:prSet/>
      <dgm:spPr/>
      <dgm:t>
        <a:bodyPr/>
        <a:lstStyle/>
        <a:p>
          <a:endParaRPr lang="en-US"/>
        </a:p>
      </dgm:t>
    </dgm:pt>
    <dgm:pt modelId="{9C7E0FD6-ECEB-4CFE-AC76-F0E2CED23AA8}">
      <dgm:prSet phldrT="[Text]"/>
      <dgm:spPr/>
      <dgm:t>
        <a:bodyPr/>
        <a:lstStyle/>
        <a:p>
          <a:r>
            <a:rPr lang="en-US" dirty="0"/>
            <a:t>3-4 visits/week</a:t>
          </a:r>
        </a:p>
      </dgm:t>
    </dgm:pt>
    <dgm:pt modelId="{FB306BC3-8E81-4FA1-8F0B-A353B0B61D4C}" type="parTrans" cxnId="{D0D6A69B-BF1F-4912-91B0-A012F133DB30}">
      <dgm:prSet/>
      <dgm:spPr/>
      <dgm:t>
        <a:bodyPr/>
        <a:lstStyle/>
        <a:p>
          <a:endParaRPr lang="en-US"/>
        </a:p>
      </dgm:t>
    </dgm:pt>
    <dgm:pt modelId="{8A9996DE-A00A-4492-BFF3-9D7420155D25}" type="sibTrans" cxnId="{D0D6A69B-BF1F-4912-91B0-A012F133DB30}">
      <dgm:prSet/>
      <dgm:spPr/>
      <dgm:t>
        <a:bodyPr/>
        <a:lstStyle/>
        <a:p>
          <a:endParaRPr lang="en-US"/>
        </a:p>
      </dgm:t>
    </dgm:pt>
    <dgm:pt modelId="{EC19213A-E51E-45E6-81F3-2E71763FAA25}">
      <dgm:prSet phldrT="[Text]"/>
      <dgm:spPr/>
      <dgm:t>
        <a:bodyPr/>
        <a:lstStyle/>
        <a:p>
          <a:r>
            <a:rPr lang="en-US" dirty="0"/>
            <a:t>13 visits/month</a:t>
          </a:r>
        </a:p>
      </dgm:t>
    </dgm:pt>
    <dgm:pt modelId="{A182B70B-E23A-4E3E-B7DA-E8F7BCC80C91}" type="parTrans" cxnId="{97811D45-BE60-47BC-A8CE-0D2ECBA4502F}">
      <dgm:prSet/>
      <dgm:spPr/>
      <dgm:t>
        <a:bodyPr/>
        <a:lstStyle/>
        <a:p>
          <a:endParaRPr lang="en-US"/>
        </a:p>
      </dgm:t>
    </dgm:pt>
    <dgm:pt modelId="{EE4B5AE3-3081-4D1B-B1B6-E5680E13936C}" type="sibTrans" cxnId="{97811D45-BE60-47BC-A8CE-0D2ECBA4502F}">
      <dgm:prSet/>
      <dgm:spPr/>
      <dgm:t>
        <a:bodyPr/>
        <a:lstStyle/>
        <a:p>
          <a:endParaRPr lang="en-US"/>
        </a:p>
      </dgm:t>
    </dgm:pt>
    <dgm:pt modelId="{ABE92F1A-346E-494F-85E9-AA4CDBD88687}">
      <dgm:prSet phldrT="[Text]"/>
      <dgm:spPr/>
      <dgm:t>
        <a:bodyPr/>
        <a:lstStyle/>
        <a:p>
          <a:r>
            <a:rPr lang="en-US" dirty="0"/>
            <a:t>120 visits/year</a:t>
          </a:r>
        </a:p>
      </dgm:t>
    </dgm:pt>
    <dgm:pt modelId="{B0495E57-3FE0-44EA-B1F2-AC40838F025A}" type="parTrans" cxnId="{C2DF2B41-8E27-4430-83B1-F0642FF49005}">
      <dgm:prSet/>
      <dgm:spPr/>
      <dgm:t>
        <a:bodyPr/>
        <a:lstStyle/>
        <a:p>
          <a:endParaRPr lang="en-US"/>
        </a:p>
      </dgm:t>
    </dgm:pt>
    <dgm:pt modelId="{B4C31C5B-34B0-4109-A992-BE2606C87AE7}" type="sibTrans" cxnId="{C2DF2B41-8E27-4430-83B1-F0642FF49005}">
      <dgm:prSet/>
      <dgm:spPr/>
      <dgm:t>
        <a:bodyPr/>
        <a:lstStyle/>
        <a:p>
          <a:endParaRPr lang="en-US"/>
        </a:p>
      </dgm:t>
    </dgm:pt>
    <dgm:pt modelId="{262DCA71-83C6-494B-954D-4C62324905B7}">
      <dgm:prSet phldrT="[Text]"/>
      <dgm:spPr/>
      <dgm:t>
        <a:bodyPr/>
        <a:lstStyle/>
        <a:p>
          <a:r>
            <a:rPr lang="en-US" dirty="0"/>
            <a:t>$500K</a:t>
          </a:r>
        </a:p>
      </dgm:t>
    </dgm:pt>
    <dgm:pt modelId="{B55A0A7E-7FAE-493A-A713-F5D5A10B79AF}" type="parTrans" cxnId="{3923B86C-7AF7-409D-927F-69CD684E4EEB}">
      <dgm:prSet/>
      <dgm:spPr/>
      <dgm:t>
        <a:bodyPr/>
        <a:lstStyle/>
        <a:p>
          <a:endParaRPr lang="en-US"/>
        </a:p>
      </dgm:t>
    </dgm:pt>
    <dgm:pt modelId="{CA68D6A9-514D-49CF-8AAA-47D4680ED2B5}" type="sibTrans" cxnId="{3923B86C-7AF7-409D-927F-69CD684E4EEB}">
      <dgm:prSet/>
      <dgm:spPr/>
      <dgm:t>
        <a:bodyPr/>
        <a:lstStyle/>
        <a:p>
          <a:endParaRPr lang="en-US"/>
        </a:p>
      </dgm:t>
    </dgm:pt>
    <dgm:pt modelId="{F3DDB574-2688-4B83-835A-F35B4F4C64D8}" type="pres">
      <dgm:prSet presAssocID="{8B3F03AD-93DB-4914-B438-07B42121D13A}" presName="Name0" presStyleCnt="0">
        <dgm:presLayoutVars>
          <dgm:dir/>
          <dgm:resizeHandles/>
        </dgm:presLayoutVars>
      </dgm:prSet>
      <dgm:spPr/>
    </dgm:pt>
    <dgm:pt modelId="{660A0E4B-E1F9-4247-9F5E-C8EA0620BFA4}" type="pres">
      <dgm:prSet presAssocID="{E7841E83-D03D-4625-A6E9-79817E5297F4}" presName="compNode" presStyleCnt="0"/>
      <dgm:spPr/>
    </dgm:pt>
    <dgm:pt modelId="{06DCAE0A-B33B-4365-87EC-1153B9AF98D0}" type="pres">
      <dgm:prSet presAssocID="{E7841E83-D03D-4625-A6E9-79817E5297F4}" presName="dummyConnPt" presStyleCnt="0"/>
      <dgm:spPr/>
    </dgm:pt>
    <dgm:pt modelId="{651293A4-F969-44D3-A436-E80403D78D8B}" type="pres">
      <dgm:prSet presAssocID="{E7841E83-D03D-4625-A6E9-79817E5297F4}" presName="node" presStyleLbl="node1" presStyleIdx="0" presStyleCnt="5">
        <dgm:presLayoutVars>
          <dgm:bulletEnabled val="1"/>
        </dgm:presLayoutVars>
      </dgm:prSet>
      <dgm:spPr/>
    </dgm:pt>
    <dgm:pt modelId="{0DF987B9-C127-42AA-B6E2-448A5D8FA3D3}" type="pres">
      <dgm:prSet presAssocID="{3423DA00-963C-4410-9E48-06CFE0EAD03D}" presName="sibTrans" presStyleLbl="bgSibTrans2D1" presStyleIdx="0" presStyleCnt="4"/>
      <dgm:spPr/>
    </dgm:pt>
    <dgm:pt modelId="{9E1C2BDA-76BB-4403-956F-88AE989409AA}" type="pres">
      <dgm:prSet presAssocID="{9C7E0FD6-ECEB-4CFE-AC76-F0E2CED23AA8}" presName="compNode" presStyleCnt="0"/>
      <dgm:spPr/>
    </dgm:pt>
    <dgm:pt modelId="{38119A85-F189-4E1F-953E-C4C7819BB76C}" type="pres">
      <dgm:prSet presAssocID="{9C7E0FD6-ECEB-4CFE-AC76-F0E2CED23AA8}" presName="dummyConnPt" presStyleCnt="0"/>
      <dgm:spPr/>
    </dgm:pt>
    <dgm:pt modelId="{EECA26C2-86EF-4B18-9342-5A73B30A22CB}" type="pres">
      <dgm:prSet presAssocID="{9C7E0FD6-ECEB-4CFE-AC76-F0E2CED23AA8}" presName="node" presStyleLbl="node1" presStyleIdx="1" presStyleCnt="5">
        <dgm:presLayoutVars>
          <dgm:bulletEnabled val="1"/>
        </dgm:presLayoutVars>
      </dgm:prSet>
      <dgm:spPr/>
    </dgm:pt>
    <dgm:pt modelId="{3BEBA37F-9E4A-4D5E-9C18-58FE75C4DBB3}" type="pres">
      <dgm:prSet presAssocID="{8A9996DE-A00A-4492-BFF3-9D7420155D25}" presName="sibTrans" presStyleLbl="bgSibTrans2D1" presStyleIdx="1" presStyleCnt="4"/>
      <dgm:spPr/>
    </dgm:pt>
    <dgm:pt modelId="{47B0BBAD-E0F0-4226-A51A-125B83B76BE1}" type="pres">
      <dgm:prSet presAssocID="{EC19213A-E51E-45E6-81F3-2E71763FAA25}" presName="compNode" presStyleCnt="0"/>
      <dgm:spPr/>
    </dgm:pt>
    <dgm:pt modelId="{04C74F9E-573A-4195-8B7D-F6BD0C7E8A62}" type="pres">
      <dgm:prSet presAssocID="{EC19213A-E51E-45E6-81F3-2E71763FAA25}" presName="dummyConnPt" presStyleCnt="0"/>
      <dgm:spPr/>
    </dgm:pt>
    <dgm:pt modelId="{AE557F24-9C82-453B-90E8-E7E1CC911552}" type="pres">
      <dgm:prSet presAssocID="{EC19213A-E51E-45E6-81F3-2E71763FAA25}" presName="node" presStyleLbl="node1" presStyleIdx="2" presStyleCnt="5">
        <dgm:presLayoutVars>
          <dgm:bulletEnabled val="1"/>
        </dgm:presLayoutVars>
      </dgm:prSet>
      <dgm:spPr/>
    </dgm:pt>
    <dgm:pt modelId="{DF4634A9-920F-4969-8528-862456CE4D97}" type="pres">
      <dgm:prSet presAssocID="{EE4B5AE3-3081-4D1B-B1B6-E5680E13936C}" presName="sibTrans" presStyleLbl="bgSibTrans2D1" presStyleIdx="2" presStyleCnt="4"/>
      <dgm:spPr/>
    </dgm:pt>
    <dgm:pt modelId="{002E3DB9-37D1-4E06-A9E0-406D83F20BE4}" type="pres">
      <dgm:prSet presAssocID="{ABE92F1A-346E-494F-85E9-AA4CDBD88687}" presName="compNode" presStyleCnt="0"/>
      <dgm:spPr/>
    </dgm:pt>
    <dgm:pt modelId="{5A996D0E-A18E-4C70-8EF2-7405652B706B}" type="pres">
      <dgm:prSet presAssocID="{ABE92F1A-346E-494F-85E9-AA4CDBD88687}" presName="dummyConnPt" presStyleCnt="0"/>
      <dgm:spPr/>
    </dgm:pt>
    <dgm:pt modelId="{C0D8D8CF-14E4-4A55-8D4A-CB8A108AB860}" type="pres">
      <dgm:prSet presAssocID="{ABE92F1A-346E-494F-85E9-AA4CDBD88687}" presName="node" presStyleLbl="node1" presStyleIdx="3" presStyleCnt="5">
        <dgm:presLayoutVars>
          <dgm:bulletEnabled val="1"/>
        </dgm:presLayoutVars>
      </dgm:prSet>
      <dgm:spPr/>
    </dgm:pt>
    <dgm:pt modelId="{75961431-2769-4DEF-BFC9-061916532340}" type="pres">
      <dgm:prSet presAssocID="{B4C31C5B-34B0-4109-A992-BE2606C87AE7}" presName="sibTrans" presStyleLbl="bgSibTrans2D1" presStyleIdx="3" presStyleCnt="4"/>
      <dgm:spPr/>
    </dgm:pt>
    <dgm:pt modelId="{293D97E6-3A31-407B-AC3A-248E9BAC0283}" type="pres">
      <dgm:prSet presAssocID="{262DCA71-83C6-494B-954D-4C62324905B7}" presName="compNode" presStyleCnt="0"/>
      <dgm:spPr/>
    </dgm:pt>
    <dgm:pt modelId="{D7C7123C-24DA-4A1B-948B-D2A9BEAA8C7D}" type="pres">
      <dgm:prSet presAssocID="{262DCA71-83C6-494B-954D-4C62324905B7}" presName="dummyConnPt" presStyleCnt="0"/>
      <dgm:spPr/>
    </dgm:pt>
    <dgm:pt modelId="{FA061780-41B4-48A7-98A3-743D9594428D}" type="pres">
      <dgm:prSet presAssocID="{262DCA71-83C6-494B-954D-4C62324905B7}" presName="node" presStyleLbl="node1" presStyleIdx="4" presStyleCnt="5">
        <dgm:presLayoutVars>
          <dgm:bulletEnabled val="1"/>
        </dgm:presLayoutVars>
      </dgm:prSet>
      <dgm:spPr/>
    </dgm:pt>
  </dgm:ptLst>
  <dgm:cxnLst>
    <dgm:cxn modelId="{DD96F609-9EB1-4B45-AEDA-E5CA283C09FE}" srcId="{8B3F03AD-93DB-4914-B438-07B42121D13A}" destId="{E7841E83-D03D-4625-A6E9-79817E5297F4}" srcOrd="0" destOrd="0" parTransId="{8EC0C7B5-009D-473E-BD3A-5F50AC0708B9}" sibTransId="{3423DA00-963C-4410-9E48-06CFE0EAD03D}"/>
    <dgm:cxn modelId="{CAC3EF35-F130-43A8-9F01-3D84B294CE3D}" type="presOf" srcId="{EE4B5AE3-3081-4D1B-B1B6-E5680E13936C}" destId="{DF4634A9-920F-4969-8528-862456CE4D97}" srcOrd="0" destOrd="0" presId="urn:microsoft.com/office/officeart/2005/8/layout/bProcess4"/>
    <dgm:cxn modelId="{C2DF2B41-8E27-4430-83B1-F0642FF49005}" srcId="{8B3F03AD-93DB-4914-B438-07B42121D13A}" destId="{ABE92F1A-346E-494F-85E9-AA4CDBD88687}" srcOrd="3" destOrd="0" parTransId="{B0495E57-3FE0-44EA-B1F2-AC40838F025A}" sibTransId="{B4C31C5B-34B0-4109-A992-BE2606C87AE7}"/>
    <dgm:cxn modelId="{97811D45-BE60-47BC-A8CE-0D2ECBA4502F}" srcId="{8B3F03AD-93DB-4914-B438-07B42121D13A}" destId="{EC19213A-E51E-45E6-81F3-2E71763FAA25}" srcOrd="2" destOrd="0" parTransId="{A182B70B-E23A-4E3E-B7DA-E8F7BCC80C91}" sibTransId="{EE4B5AE3-3081-4D1B-B1B6-E5680E13936C}"/>
    <dgm:cxn modelId="{3923B86C-7AF7-409D-927F-69CD684E4EEB}" srcId="{8B3F03AD-93DB-4914-B438-07B42121D13A}" destId="{262DCA71-83C6-494B-954D-4C62324905B7}" srcOrd="4" destOrd="0" parTransId="{B55A0A7E-7FAE-493A-A713-F5D5A10B79AF}" sibTransId="{CA68D6A9-514D-49CF-8AAA-47D4680ED2B5}"/>
    <dgm:cxn modelId="{E1EB9789-C538-466D-9EE9-D57F869CBDC2}" type="presOf" srcId="{E7841E83-D03D-4625-A6E9-79817E5297F4}" destId="{651293A4-F969-44D3-A436-E80403D78D8B}" srcOrd="0" destOrd="0" presId="urn:microsoft.com/office/officeart/2005/8/layout/bProcess4"/>
    <dgm:cxn modelId="{CCC71293-39E6-42F1-BB8D-2229146D1A4B}" type="presOf" srcId="{8B3F03AD-93DB-4914-B438-07B42121D13A}" destId="{F3DDB574-2688-4B83-835A-F35B4F4C64D8}" srcOrd="0" destOrd="0" presId="urn:microsoft.com/office/officeart/2005/8/layout/bProcess4"/>
    <dgm:cxn modelId="{BE92D995-DC36-40F0-BC66-7E29BE16555F}" type="presOf" srcId="{B4C31C5B-34B0-4109-A992-BE2606C87AE7}" destId="{75961431-2769-4DEF-BFC9-061916532340}" srcOrd="0" destOrd="0" presId="urn:microsoft.com/office/officeart/2005/8/layout/bProcess4"/>
    <dgm:cxn modelId="{D0D6A69B-BF1F-4912-91B0-A012F133DB30}" srcId="{8B3F03AD-93DB-4914-B438-07B42121D13A}" destId="{9C7E0FD6-ECEB-4CFE-AC76-F0E2CED23AA8}" srcOrd="1" destOrd="0" parTransId="{FB306BC3-8E81-4FA1-8F0B-A353B0B61D4C}" sibTransId="{8A9996DE-A00A-4492-BFF3-9D7420155D25}"/>
    <dgm:cxn modelId="{A140D0A5-7337-484D-85E6-255B13893176}" type="presOf" srcId="{262DCA71-83C6-494B-954D-4C62324905B7}" destId="{FA061780-41B4-48A7-98A3-743D9594428D}" srcOrd="0" destOrd="0" presId="urn:microsoft.com/office/officeart/2005/8/layout/bProcess4"/>
    <dgm:cxn modelId="{3707B4B3-E07F-43B7-9208-BCF12046C2D7}" type="presOf" srcId="{EC19213A-E51E-45E6-81F3-2E71763FAA25}" destId="{AE557F24-9C82-453B-90E8-E7E1CC911552}" srcOrd="0" destOrd="0" presId="urn:microsoft.com/office/officeart/2005/8/layout/bProcess4"/>
    <dgm:cxn modelId="{ED77DCBE-6939-4DE7-B24D-7E93AB999374}" type="presOf" srcId="{9C7E0FD6-ECEB-4CFE-AC76-F0E2CED23AA8}" destId="{EECA26C2-86EF-4B18-9342-5A73B30A22CB}" srcOrd="0" destOrd="0" presId="urn:microsoft.com/office/officeart/2005/8/layout/bProcess4"/>
    <dgm:cxn modelId="{E90F74C8-E711-4FEB-B79B-55FC21B75467}" type="presOf" srcId="{ABE92F1A-346E-494F-85E9-AA4CDBD88687}" destId="{C0D8D8CF-14E4-4A55-8D4A-CB8A108AB860}" srcOrd="0" destOrd="0" presId="urn:microsoft.com/office/officeart/2005/8/layout/bProcess4"/>
    <dgm:cxn modelId="{8E07A8D7-264F-45F9-B993-8C2898AB43B3}" type="presOf" srcId="{8A9996DE-A00A-4492-BFF3-9D7420155D25}" destId="{3BEBA37F-9E4A-4D5E-9C18-58FE75C4DBB3}" srcOrd="0" destOrd="0" presId="urn:microsoft.com/office/officeart/2005/8/layout/bProcess4"/>
    <dgm:cxn modelId="{673463EF-1C08-48EF-A65D-CB2C00926825}" type="presOf" srcId="{3423DA00-963C-4410-9E48-06CFE0EAD03D}" destId="{0DF987B9-C127-42AA-B6E2-448A5D8FA3D3}" srcOrd="0" destOrd="0" presId="urn:microsoft.com/office/officeart/2005/8/layout/bProcess4"/>
    <dgm:cxn modelId="{4F12F01F-B0F8-41FC-81BD-5E2A9FF54DE1}" type="presParOf" srcId="{F3DDB574-2688-4B83-835A-F35B4F4C64D8}" destId="{660A0E4B-E1F9-4247-9F5E-C8EA0620BFA4}" srcOrd="0" destOrd="0" presId="urn:microsoft.com/office/officeart/2005/8/layout/bProcess4"/>
    <dgm:cxn modelId="{98C282DD-A6D8-48EA-9C9A-46E464AD7E48}" type="presParOf" srcId="{660A0E4B-E1F9-4247-9F5E-C8EA0620BFA4}" destId="{06DCAE0A-B33B-4365-87EC-1153B9AF98D0}" srcOrd="0" destOrd="0" presId="urn:microsoft.com/office/officeart/2005/8/layout/bProcess4"/>
    <dgm:cxn modelId="{CFF71FAF-F987-4595-ADA3-CBB75CE2EEDB}" type="presParOf" srcId="{660A0E4B-E1F9-4247-9F5E-C8EA0620BFA4}" destId="{651293A4-F969-44D3-A436-E80403D78D8B}" srcOrd="1" destOrd="0" presId="urn:microsoft.com/office/officeart/2005/8/layout/bProcess4"/>
    <dgm:cxn modelId="{11239EB2-AECB-4908-854A-C417C4B0F3E2}" type="presParOf" srcId="{F3DDB574-2688-4B83-835A-F35B4F4C64D8}" destId="{0DF987B9-C127-42AA-B6E2-448A5D8FA3D3}" srcOrd="1" destOrd="0" presId="urn:microsoft.com/office/officeart/2005/8/layout/bProcess4"/>
    <dgm:cxn modelId="{D4E1E6A1-5BFA-4821-A75E-B8905E1E0B79}" type="presParOf" srcId="{F3DDB574-2688-4B83-835A-F35B4F4C64D8}" destId="{9E1C2BDA-76BB-4403-956F-88AE989409AA}" srcOrd="2" destOrd="0" presId="urn:microsoft.com/office/officeart/2005/8/layout/bProcess4"/>
    <dgm:cxn modelId="{A1E63249-6E5B-48AA-90F3-F9B0CD99E4A5}" type="presParOf" srcId="{9E1C2BDA-76BB-4403-956F-88AE989409AA}" destId="{38119A85-F189-4E1F-953E-C4C7819BB76C}" srcOrd="0" destOrd="0" presId="urn:microsoft.com/office/officeart/2005/8/layout/bProcess4"/>
    <dgm:cxn modelId="{F39F0D12-76D0-45A4-AD07-F40FCE9ADBC0}" type="presParOf" srcId="{9E1C2BDA-76BB-4403-956F-88AE989409AA}" destId="{EECA26C2-86EF-4B18-9342-5A73B30A22CB}" srcOrd="1" destOrd="0" presId="urn:microsoft.com/office/officeart/2005/8/layout/bProcess4"/>
    <dgm:cxn modelId="{AE123691-0900-4F6D-9888-20219C520400}" type="presParOf" srcId="{F3DDB574-2688-4B83-835A-F35B4F4C64D8}" destId="{3BEBA37F-9E4A-4D5E-9C18-58FE75C4DBB3}" srcOrd="3" destOrd="0" presId="urn:microsoft.com/office/officeart/2005/8/layout/bProcess4"/>
    <dgm:cxn modelId="{6C6C5159-9D0F-47D9-B690-DA1177554EB8}" type="presParOf" srcId="{F3DDB574-2688-4B83-835A-F35B4F4C64D8}" destId="{47B0BBAD-E0F0-4226-A51A-125B83B76BE1}" srcOrd="4" destOrd="0" presId="urn:microsoft.com/office/officeart/2005/8/layout/bProcess4"/>
    <dgm:cxn modelId="{17373F42-FCC2-4850-AB16-6B09400DCE40}" type="presParOf" srcId="{47B0BBAD-E0F0-4226-A51A-125B83B76BE1}" destId="{04C74F9E-573A-4195-8B7D-F6BD0C7E8A62}" srcOrd="0" destOrd="0" presId="urn:microsoft.com/office/officeart/2005/8/layout/bProcess4"/>
    <dgm:cxn modelId="{F072E465-1AC2-410F-929F-19376FA00434}" type="presParOf" srcId="{47B0BBAD-E0F0-4226-A51A-125B83B76BE1}" destId="{AE557F24-9C82-453B-90E8-E7E1CC911552}" srcOrd="1" destOrd="0" presId="urn:microsoft.com/office/officeart/2005/8/layout/bProcess4"/>
    <dgm:cxn modelId="{098F5203-4E04-4EE5-815F-1C04811CE094}" type="presParOf" srcId="{F3DDB574-2688-4B83-835A-F35B4F4C64D8}" destId="{DF4634A9-920F-4969-8528-862456CE4D97}" srcOrd="5" destOrd="0" presId="urn:microsoft.com/office/officeart/2005/8/layout/bProcess4"/>
    <dgm:cxn modelId="{0BE3F1E6-FC18-4618-A043-170F93AE1068}" type="presParOf" srcId="{F3DDB574-2688-4B83-835A-F35B4F4C64D8}" destId="{002E3DB9-37D1-4E06-A9E0-406D83F20BE4}" srcOrd="6" destOrd="0" presId="urn:microsoft.com/office/officeart/2005/8/layout/bProcess4"/>
    <dgm:cxn modelId="{8F75FD61-4AE0-4ACA-8C26-A3D2AF853945}" type="presParOf" srcId="{002E3DB9-37D1-4E06-A9E0-406D83F20BE4}" destId="{5A996D0E-A18E-4C70-8EF2-7405652B706B}" srcOrd="0" destOrd="0" presId="urn:microsoft.com/office/officeart/2005/8/layout/bProcess4"/>
    <dgm:cxn modelId="{ACB63CAD-0DF7-440D-9C6E-49D11E5E095B}" type="presParOf" srcId="{002E3DB9-37D1-4E06-A9E0-406D83F20BE4}" destId="{C0D8D8CF-14E4-4A55-8D4A-CB8A108AB860}" srcOrd="1" destOrd="0" presId="urn:microsoft.com/office/officeart/2005/8/layout/bProcess4"/>
    <dgm:cxn modelId="{685581A4-C37F-4DAD-A573-B191290F18F0}" type="presParOf" srcId="{F3DDB574-2688-4B83-835A-F35B4F4C64D8}" destId="{75961431-2769-4DEF-BFC9-061916532340}" srcOrd="7" destOrd="0" presId="urn:microsoft.com/office/officeart/2005/8/layout/bProcess4"/>
    <dgm:cxn modelId="{806757C5-F117-4C67-BDDB-A1A6D77D3036}" type="presParOf" srcId="{F3DDB574-2688-4B83-835A-F35B4F4C64D8}" destId="{293D97E6-3A31-407B-AC3A-248E9BAC0283}" srcOrd="8" destOrd="0" presId="urn:microsoft.com/office/officeart/2005/8/layout/bProcess4"/>
    <dgm:cxn modelId="{8B60126A-097F-4E6B-AAAB-38E8F3308790}" type="presParOf" srcId="{293D97E6-3A31-407B-AC3A-248E9BAC0283}" destId="{D7C7123C-24DA-4A1B-948B-D2A9BEAA8C7D}" srcOrd="0" destOrd="0" presId="urn:microsoft.com/office/officeart/2005/8/layout/bProcess4"/>
    <dgm:cxn modelId="{28AB04EE-0C79-4174-B4E3-99FE46E0D576}" type="presParOf" srcId="{293D97E6-3A31-407B-AC3A-248E9BAC0283}" destId="{FA061780-41B4-48A7-98A3-743D9594428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922CF-E1ED-495C-8530-8911E6145A7E}">
      <dsp:nvSpPr>
        <dsp:cNvPr id="0" name=""/>
        <dsp:cNvSpPr/>
      </dsp:nvSpPr>
      <dsp:spPr>
        <a:xfrm>
          <a:off x="530359" y="0"/>
          <a:ext cx="1174640" cy="11198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Productive </a:t>
          </a:r>
        </a:p>
      </dsp:txBody>
      <dsp:txXfrm>
        <a:off x="702381" y="163996"/>
        <a:ext cx="830596" cy="791843"/>
      </dsp:txXfrm>
    </dsp:sp>
    <dsp:sp modelId="{1859C6D1-B97D-4245-8D7B-CFD51085FF1C}">
      <dsp:nvSpPr>
        <dsp:cNvPr id="0" name=""/>
        <dsp:cNvSpPr/>
      </dsp:nvSpPr>
      <dsp:spPr>
        <a:xfrm>
          <a:off x="156443" y="1611483"/>
          <a:ext cx="1146476" cy="11804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Busy</a:t>
          </a:r>
        </a:p>
      </dsp:txBody>
      <dsp:txXfrm>
        <a:off x="324341" y="1784361"/>
        <a:ext cx="810680" cy="834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87B9-C127-42AA-B6E2-448A5D8FA3D3}">
      <dsp:nvSpPr>
        <dsp:cNvPr id="0" name=""/>
        <dsp:cNvSpPr/>
      </dsp:nvSpPr>
      <dsp:spPr>
        <a:xfrm rot="5400000">
          <a:off x="618644" y="1231726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93A4-F969-44D3-A436-E80403D78D8B}">
      <dsp:nvSpPr>
        <dsp:cNvPr id="0" name=""/>
        <dsp:cNvSpPr/>
      </dsp:nvSpPr>
      <dsp:spPr>
        <a:xfrm>
          <a:off x="1058664" y="661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2 hours a week calling/emailing for visits</a:t>
          </a:r>
        </a:p>
      </dsp:txBody>
      <dsp:txXfrm>
        <a:off x="1103998" y="45995"/>
        <a:ext cx="2489019" cy="1457144"/>
      </dsp:txXfrm>
    </dsp:sp>
    <dsp:sp modelId="{3BEBA37F-9E4A-4D5E-9C18-58FE75C4DBB3}">
      <dsp:nvSpPr>
        <dsp:cNvPr id="0" name=""/>
        <dsp:cNvSpPr/>
      </dsp:nvSpPr>
      <dsp:spPr>
        <a:xfrm rot="5400000">
          <a:off x="618644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26C2-86EF-4B18-9342-5A73B30A22CB}">
      <dsp:nvSpPr>
        <dsp:cNvPr id="0" name=""/>
        <dsp:cNvSpPr/>
      </dsp:nvSpPr>
      <dsp:spPr>
        <a:xfrm>
          <a:off x="1058664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3-4 visits/week</a:t>
          </a:r>
        </a:p>
      </dsp:txBody>
      <dsp:txXfrm>
        <a:off x="1103998" y="1980761"/>
        <a:ext cx="2489019" cy="1457144"/>
      </dsp:txXfrm>
    </dsp:sp>
    <dsp:sp modelId="{DF4634A9-920F-4969-8528-862456CE4D97}">
      <dsp:nvSpPr>
        <dsp:cNvPr id="0" name=""/>
        <dsp:cNvSpPr/>
      </dsp:nvSpPr>
      <dsp:spPr>
        <a:xfrm>
          <a:off x="1586027" y="4133874"/>
          <a:ext cx="3419558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7F24-9C82-453B-90E8-E7E1CC911552}">
      <dsp:nvSpPr>
        <dsp:cNvPr id="0" name=""/>
        <dsp:cNvSpPr/>
      </dsp:nvSpPr>
      <dsp:spPr>
        <a:xfrm>
          <a:off x="1058664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13 visits/month</a:t>
          </a:r>
        </a:p>
      </dsp:txBody>
      <dsp:txXfrm>
        <a:off x="1103998" y="3915526"/>
        <a:ext cx="2489019" cy="1457144"/>
      </dsp:txXfrm>
    </dsp:sp>
    <dsp:sp modelId="{75961431-2769-4DEF-BFC9-061916532340}">
      <dsp:nvSpPr>
        <dsp:cNvPr id="0" name=""/>
        <dsp:cNvSpPr/>
      </dsp:nvSpPr>
      <dsp:spPr>
        <a:xfrm rot="16200000">
          <a:off x="4049628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D8CF-14E4-4A55-8D4A-CB8A108AB860}">
      <dsp:nvSpPr>
        <dsp:cNvPr id="0" name=""/>
        <dsp:cNvSpPr/>
      </dsp:nvSpPr>
      <dsp:spPr>
        <a:xfrm>
          <a:off x="4489648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120 visits/year</a:t>
          </a:r>
        </a:p>
      </dsp:txBody>
      <dsp:txXfrm>
        <a:off x="4534982" y="3915526"/>
        <a:ext cx="2489019" cy="1457144"/>
      </dsp:txXfrm>
    </dsp:sp>
    <dsp:sp modelId="{FA061780-41B4-48A7-98A3-743D9594428D}">
      <dsp:nvSpPr>
        <dsp:cNvPr id="0" name=""/>
        <dsp:cNvSpPr/>
      </dsp:nvSpPr>
      <dsp:spPr>
        <a:xfrm>
          <a:off x="4489648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$500K</a:t>
          </a:r>
        </a:p>
      </dsp:txBody>
      <dsp:txXfrm>
        <a:off x="4534982" y="1980761"/>
        <a:ext cx="2489019" cy="1457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87B9-C127-42AA-B6E2-448A5D8FA3D3}">
      <dsp:nvSpPr>
        <dsp:cNvPr id="0" name=""/>
        <dsp:cNvSpPr/>
      </dsp:nvSpPr>
      <dsp:spPr>
        <a:xfrm rot="5400000">
          <a:off x="618644" y="1231726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93A4-F969-44D3-A436-E80403D78D8B}">
      <dsp:nvSpPr>
        <dsp:cNvPr id="0" name=""/>
        <dsp:cNvSpPr/>
      </dsp:nvSpPr>
      <dsp:spPr>
        <a:xfrm>
          <a:off x="1058664" y="661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2 hours a week calling/emailing for visits</a:t>
          </a:r>
        </a:p>
      </dsp:txBody>
      <dsp:txXfrm>
        <a:off x="1103998" y="45995"/>
        <a:ext cx="2489019" cy="1457144"/>
      </dsp:txXfrm>
    </dsp:sp>
    <dsp:sp modelId="{3BEBA37F-9E4A-4D5E-9C18-58FE75C4DBB3}">
      <dsp:nvSpPr>
        <dsp:cNvPr id="0" name=""/>
        <dsp:cNvSpPr/>
      </dsp:nvSpPr>
      <dsp:spPr>
        <a:xfrm rot="5400000">
          <a:off x="618644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26C2-86EF-4B18-9342-5A73B30A22CB}">
      <dsp:nvSpPr>
        <dsp:cNvPr id="0" name=""/>
        <dsp:cNvSpPr/>
      </dsp:nvSpPr>
      <dsp:spPr>
        <a:xfrm>
          <a:off x="1058664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3-4 visits/week</a:t>
          </a:r>
        </a:p>
      </dsp:txBody>
      <dsp:txXfrm>
        <a:off x="1103998" y="1980761"/>
        <a:ext cx="2489019" cy="1457144"/>
      </dsp:txXfrm>
    </dsp:sp>
    <dsp:sp modelId="{DF4634A9-920F-4969-8528-862456CE4D97}">
      <dsp:nvSpPr>
        <dsp:cNvPr id="0" name=""/>
        <dsp:cNvSpPr/>
      </dsp:nvSpPr>
      <dsp:spPr>
        <a:xfrm>
          <a:off x="1586027" y="4133874"/>
          <a:ext cx="3419558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7F24-9C82-453B-90E8-E7E1CC911552}">
      <dsp:nvSpPr>
        <dsp:cNvPr id="0" name=""/>
        <dsp:cNvSpPr/>
      </dsp:nvSpPr>
      <dsp:spPr>
        <a:xfrm>
          <a:off x="1058664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13 visits/month</a:t>
          </a:r>
        </a:p>
      </dsp:txBody>
      <dsp:txXfrm>
        <a:off x="1103998" y="3915526"/>
        <a:ext cx="2489019" cy="1457144"/>
      </dsp:txXfrm>
    </dsp:sp>
    <dsp:sp modelId="{75961431-2769-4DEF-BFC9-061916532340}">
      <dsp:nvSpPr>
        <dsp:cNvPr id="0" name=""/>
        <dsp:cNvSpPr/>
      </dsp:nvSpPr>
      <dsp:spPr>
        <a:xfrm rot="16200000">
          <a:off x="4049628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D8CF-14E4-4A55-8D4A-CB8A108AB860}">
      <dsp:nvSpPr>
        <dsp:cNvPr id="0" name=""/>
        <dsp:cNvSpPr/>
      </dsp:nvSpPr>
      <dsp:spPr>
        <a:xfrm>
          <a:off x="4489648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120 visits/year</a:t>
          </a:r>
        </a:p>
      </dsp:txBody>
      <dsp:txXfrm>
        <a:off x="4534982" y="3915526"/>
        <a:ext cx="2489019" cy="1457144"/>
      </dsp:txXfrm>
    </dsp:sp>
    <dsp:sp modelId="{FA061780-41B4-48A7-98A3-743D9594428D}">
      <dsp:nvSpPr>
        <dsp:cNvPr id="0" name=""/>
        <dsp:cNvSpPr/>
      </dsp:nvSpPr>
      <dsp:spPr>
        <a:xfrm>
          <a:off x="4489648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$500K</a:t>
          </a:r>
        </a:p>
      </dsp:txBody>
      <dsp:txXfrm>
        <a:off x="4534982" y="1980761"/>
        <a:ext cx="2489019" cy="1457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87B9-C127-42AA-B6E2-448A5D8FA3D3}">
      <dsp:nvSpPr>
        <dsp:cNvPr id="0" name=""/>
        <dsp:cNvSpPr/>
      </dsp:nvSpPr>
      <dsp:spPr>
        <a:xfrm rot="5400000">
          <a:off x="618644" y="1231726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93A4-F969-44D3-A436-E80403D78D8B}">
      <dsp:nvSpPr>
        <dsp:cNvPr id="0" name=""/>
        <dsp:cNvSpPr/>
      </dsp:nvSpPr>
      <dsp:spPr>
        <a:xfrm>
          <a:off x="1058664" y="661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2 hours a week calling/emailing for visits</a:t>
          </a:r>
        </a:p>
      </dsp:txBody>
      <dsp:txXfrm>
        <a:off x="1103998" y="45995"/>
        <a:ext cx="2489019" cy="1457144"/>
      </dsp:txXfrm>
    </dsp:sp>
    <dsp:sp modelId="{3BEBA37F-9E4A-4D5E-9C18-58FE75C4DBB3}">
      <dsp:nvSpPr>
        <dsp:cNvPr id="0" name=""/>
        <dsp:cNvSpPr/>
      </dsp:nvSpPr>
      <dsp:spPr>
        <a:xfrm rot="5400000">
          <a:off x="618644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26C2-86EF-4B18-9342-5A73B30A22CB}">
      <dsp:nvSpPr>
        <dsp:cNvPr id="0" name=""/>
        <dsp:cNvSpPr/>
      </dsp:nvSpPr>
      <dsp:spPr>
        <a:xfrm>
          <a:off x="1058664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3-4 visits/week</a:t>
          </a:r>
        </a:p>
      </dsp:txBody>
      <dsp:txXfrm>
        <a:off x="1103998" y="1980761"/>
        <a:ext cx="2489019" cy="1457144"/>
      </dsp:txXfrm>
    </dsp:sp>
    <dsp:sp modelId="{DF4634A9-920F-4969-8528-862456CE4D97}">
      <dsp:nvSpPr>
        <dsp:cNvPr id="0" name=""/>
        <dsp:cNvSpPr/>
      </dsp:nvSpPr>
      <dsp:spPr>
        <a:xfrm>
          <a:off x="1586027" y="4133874"/>
          <a:ext cx="3419558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7F24-9C82-453B-90E8-E7E1CC911552}">
      <dsp:nvSpPr>
        <dsp:cNvPr id="0" name=""/>
        <dsp:cNvSpPr/>
      </dsp:nvSpPr>
      <dsp:spPr>
        <a:xfrm>
          <a:off x="1058664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 visits/month</a:t>
          </a:r>
        </a:p>
      </dsp:txBody>
      <dsp:txXfrm>
        <a:off x="1103998" y="3915526"/>
        <a:ext cx="2489019" cy="1457144"/>
      </dsp:txXfrm>
    </dsp:sp>
    <dsp:sp modelId="{75961431-2769-4DEF-BFC9-061916532340}">
      <dsp:nvSpPr>
        <dsp:cNvPr id="0" name=""/>
        <dsp:cNvSpPr/>
      </dsp:nvSpPr>
      <dsp:spPr>
        <a:xfrm rot="16200000">
          <a:off x="4049628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D8CF-14E4-4A55-8D4A-CB8A108AB860}">
      <dsp:nvSpPr>
        <dsp:cNvPr id="0" name=""/>
        <dsp:cNvSpPr/>
      </dsp:nvSpPr>
      <dsp:spPr>
        <a:xfrm>
          <a:off x="4489648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120 visits/year</a:t>
          </a:r>
        </a:p>
      </dsp:txBody>
      <dsp:txXfrm>
        <a:off x="4534982" y="3915526"/>
        <a:ext cx="2489019" cy="1457144"/>
      </dsp:txXfrm>
    </dsp:sp>
    <dsp:sp modelId="{FA061780-41B4-48A7-98A3-743D9594428D}">
      <dsp:nvSpPr>
        <dsp:cNvPr id="0" name=""/>
        <dsp:cNvSpPr/>
      </dsp:nvSpPr>
      <dsp:spPr>
        <a:xfrm>
          <a:off x="4489648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$500K</a:t>
          </a:r>
        </a:p>
      </dsp:txBody>
      <dsp:txXfrm>
        <a:off x="4534982" y="1980761"/>
        <a:ext cx="2489019" cy="1457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87B9-C127-42AA-B6E2-448A5D8FA3D3}">
      <dsp:nvSpPr>
        <dsp:cNvPr id="0" name=""/>
        <dsp:cNvSpPr/>
      </dsp:nvSpPr>
      <dsp:spPr>
        <a:xfrm rot="5400000">
          <a:off x="618644" y="1231726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93A4-F969-44D3-A436-E80403D78D8B}">
      <dsp:nvSpPr>
        <dsp:cNvPr id="0" name=""/>
        <dsp:cNvSpPr/>
      </dsp:nvSpPr>
      <dsp:spPr>
        <a:xfrm>
          <a:off x="1058664" y="661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70C0"/>
              </a:solidFill>
            </a:rPr>
            <a:t>2 hours a week calling/emailing for visits</a:t>
          </a:r>
        </a:p>
      </dsp:txBody>
      <dsp:txXfrm>
        <a:off x="1103998" y="45995"/>
        <a:ext cx="2489019" cy="1457144"/>
      </dsp:txXfrm>
    </dsp:sp>
    <dsp:sp modelId="{3BEBA37F-9E4A-4D5E-9C18-58FE75C4DBB3}">
      <dsp:nvSpPr>
        <dsp:cNvPr id="0" name=""/>
        <dsp:cNvSpPr/>
      </dsp:nvSpPr>
      <dsp:spPr>
        <a:xfrm rot="5400000">
          <a:off x="618644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26C2-86EF-4B18-9342-5A73B30A22CB}">
      <dsp:nvSpPr>
        <dsp:cNvPr id="0" name=""/>
        <dsp:cNvSpPr/>
      </dsp:nvSpPr>
      <dsp:spPr>
        <a:xfrm>
          <a:off x="1058664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3-4 visits/week</a:t>
          </a:r>
        </a:p>
      </dsp:txBody>
      <dsp:txXfrm>
        <a:off x="1103998" y="1980761"/>
        <a:ext cx="2489019" cy="1457144"/>
      </dsp:txXfrm>
    </dsp:sp>
    <dsp:sp modelId="{DF4634A9-920F-4969-8528-862456CE4D97}">
      <dsp:nvSpPr>
        <dsp:cNvPr id="0" name=""/>
        <dsp:cNvSpPr/>
      </dsp:nvSpPr>
      <dsp:spPr>
        <a:xfrm>
          <a:off x="1586027" y="4133874"/>
          <a:ext cx="3419558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7F24-9C82-453B-90E8-E7E1CC911552}">
      <dsp:nvSpPr>
        <dsp:cNvPr id="0" name=""/>
        <dsp:cNvSpPr/>
      </dsp:nvSpPr>
      <dsp:spPr>
        <a:xfrm>
          <a:off x="1058664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 visits/month</a:t>
          </a:r>
        </a:p>
      </dsp:txBody>
      <dsp:txXfrm>
        <a:off x="1103998" y="3915526"/>
        <a:ext cx="2489019" cy="1457144"/>
      </dsp:txXfrm>
    </dsp:sp>
    <dsp:sp modelId="{75961431-2769-4DEF-BFC9-061916532340}">
      <dsp:nvSpPr>
        <dsp:cNvPr id="0" name=""/>
        <dsp:cNvSpPr/>
      </dsp:nvSpPr>
      <dsp:spPr>
        <a:xfrm rot="16200000">
          <a:off x="4049628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D8CF-14E4-4A55-8D4A-CB8A108AB860}">
      <dsp:nvSpPr>
        <dsp:cNvPr id="0" name=""/>
        <dsp:cNvSpPr/>
      </dsp:nvSpPr>
      <dsp:spPr>
        <a:xfrm>
          <a:off x="4489648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120 visits/year</a:t>
          </a:r>
        </a:p>
      </dsp:txBody>
      <dsp:txXfrm>
        <a:off x="4534982" y="3915526"/>
        <a:ext cx="2489019" cy="1457144"/>
      </dsp:txXfrm>
    </dsp:sp>
    <dsp:sp modelId="{FA061780-41B4-48A7-98A3-743D9594428D}">
      <dsp:nvSpPr>
        <dsp:cNvPr id="0" name=""/>
        <dsp:cNvSpPr/>
      </dsp:nvSpPr>
      <dsp:spPr>
        <a:xfrm>
          <a:off x="4489648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$500K</a:t>
          </a:r>
        </a:p>
      </dsp:txBody>
      <dsp:txXfrm>
        <a:off x="4534982" y="1980761"/>
        <a:ext cx="2489019" cy="1457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87B9-C127-42AA-B6E2-448A5D8FA3D3}">
      <dsp:nvSpPr>
        <dsp:cNvPr id="0" name=""/>
        <dsp:cNvSpPr/>
      </dsp:nvSpPr>
      <dsp:spPr>
        <a:xfrm rot="5400000">
          <a:off x="618644" y="1231726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93A4-F969-44D3-A436-E80403D78D8B}">
      <dsp:nvSpPr>
        <dsp:cNvPr id="0" name=""/>
        <dsp:cNvSpPr/>
      </dsp:nvSpPr>
      <dsp:spPr>
        <a:xfrm>
          <a:off x="1058664" y="661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 hours a week calling/emailing for visits</a:t>
          </a:r>
        </a:p>
      </dsp:txBody>
      <dsp:txXfrm>
        <a:off x="1103998" y="45995"/>
        <a:ext cx="2489019" cy="1457144"/>
      </dsp:txXfrm>
    </dsp:sp>
    <dsp:sp modelId="{3BEBA37F-9E4A-4D5E-9C18-58FE75C4DBB3}">
      <dsp:nvSpPr>
        <dsp:cNvPr id="0" name=""/>
        <dsp:cNvSpPr/>
      </dsp:nvSpPr>
      <dsp:spPr>
        <a:xfrm rot="5400000">
          <a:off x="618644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A26C2-86EF-4B18-9342-5A73B30A22CB}">
      <dsp:nvSpPr>
        <dsp:cNvPr id="0" name=""/>
        <dsp:cNvSpPr/>
      </dsp:nvSpPr>
      <dsp:spPr>
        <a:xfrm>
          <a:off x="1058664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3-4 visits/week</a:t>
          </a:r>
        </a:p>
      </dsp:txBody>
      <dsp:txXfrm>
        <a:off x="1103998" y="1980761"/>
        <a:ext cx="2489019" cy="1457144"/>
      </dsp:txXfrm>
    </dsp:sp>
    <dsp:sp modelId="{DF4634A9-920F-4969-8528-862456CE4D97}">
      <dsp:nvSpPr>
        <dsp:cNvPr id="0" name=""/>
        <dsp:cNvSpPr/>
      </dsp:nvSpPr>
      <dsp:spPr>
        <a:xfrm>
          <a:off x="1586027" y="4133874"/>
          <a:ext cx="3419558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7F24-9C82-453B-90E8-E7E1CC911552}">
      <dsp:nvSpPr>
        <dsp:cNvPr id="0" name=""/>
        <dsp:cNvSpPr/>
      </dsp:nvSpPr>
      <dsp:spPr>
        <a:xfrm>
          <a:off x="1058664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 visits/month</a:t>
          </a:r>
        </a:p>
      </dsp:txBody>
      <dsp:txXfrm>
        <a:off x="1103998" y="3915526"/>
        <a:ext cx="2489019" cy="1457144"/>
      </dsp:txXfrm>
    </dsp:sp>
    <dsp:sp modelId="{75961431-2769-4DEF-BFC9-061916532340}">
      <dsp:nvSpPr>
        <dsp:cNvPr id="0" name=""/>
        <dsp:cNvSpPr/>
      </dsp:nvSpPr>
      <dsp:spPr>
        <a:xfrm rot="16200000">
          <a:off x="4049628" y="3166491"/>
          <a:ext cx="1923339" cy="2321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D8CF-14E4-4A55-8D4A-CB8A108AB860}">
      <dsp:nvSpPr>
        <dsp:cNvPr id="0" name=""/>
        <dsp:cNvSpPr/>
      </dsp:nvSpPr>
      <dsp:spPr>
        <a:xfrm>
          <a:off x="4489648" y="3870192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120 visits/year</a:t>
          </a:r>
        </a:p>
      </dsp:txBody>
      <dsp:txXfrm>
        <a:off x="4534982" y="3915526"/>
        <a:ext cx="2489019" cy="1457144"/>
      </dsp:txXfrm>
    </dsp:sp>
    <dsp:sp modelId="{FA061780-41B4-48A7-98A3-743D9594428D}">
      <dsp:nvSpPr>
        <dsp:cNvPr id="0" name=""/>
        <dsp:cNvSpPr/>
      </dsp:nvSpPr>
      <dsp:spPr>
        <a:xfrm>
          <a:off x="4489648" y="1935427"/>
          <a:ext cx="2579687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$500K</a:t>
          </a:r>
        </a:p>
      </dsp:txBody>
      <dsp:txXfrm>
        <a:off x="4534982" y="1980761"/>
        <a:ext cx="2489019" cy="1457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4142D-4BDB-4672-9184-2C7DC3DF526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1F11-B0FE-40B4-A249-EE725E316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65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this? What is going to move the needle for </a:t>
            </a:r>
            <a:r>
              <a:rPr lang="en-US" dirty="0" err="1"/>
              <a:t>you?what</a:t>
            </a:r>
            <a:r>
              <a:rPr lang="en-US" dirty="0"/>
              <a:t> do you need to be spending your time on instead of meetings and email to get that glowing review? Then, work….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BACKWARDS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56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0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0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30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54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Chunk out big rock time to do that work that will lead to success.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98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 pair share</a:t>
            </a:r>
          </a:p>
          <a:p>
            <a:r>
              <a:rPr lang="en-US" dirty="0"/>
              <a:t>Pair them up: counting around table or 1-2  1-2….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80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https://www.youtube.com/watch?v=zV3gMTOEWt8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81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you make more time for the things you want in life?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0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for suggestions BEFORE you click in 3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7.5 hours over a week to deal with an emergency at home </a:t>
            </a:r>
          </a:p>
          <a:p>
            <a:r>
              <a:rPr lang="en-US" dirty="0"/>
              <a:t>You MAKE the time</a:t>
            </a:r>
          </a:p>
          <a:p>
            <a:endParaRPr lang="en-US" dirty="0"/>
          </a:p>
          <a:p>
            <a:r>
              <a:rPr lang="en-US" dirty="0"/>
              <a:t>How do you make the time? You make it a 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3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to take 2 minutes to write out their top 3 work priorities: clarifying values. Give example for a fundraiser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these on the internet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Raise you hand for the answer….who says A?....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nothing, Brain!!!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1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Walk through the suggested max and minimum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34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applying all these principles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F11-B0FE-40B4-A249-EE725E316E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ACCD-91D4-4FDD-BDF3-41F7E44DA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67854-47F8-4B15-9546-F292BAF2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0C192-C436-480D-A625-75ABDCB2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AEB42-26F3-4DCD-900D-14DA4E13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6C99-16C3-4BC4-8549-4694B368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8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2FDD-18AA-4E45-9E7D-2C32E942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44B81-2FC9-4FFF-BB5B-6F37450AB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9CD-6C45-4136-AC40-32BFB742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E7B13-7CB0-4636-954D-959C11D8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57385-51FE-4E33-9E6E-5AD4509E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0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A8C3AC-8D1A-4D03-81F5-75A904612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2D7C2-AE97-4A4B-9D1B-79FDAD4E0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3BC1-A5DC-49B1-9EA3-736933CC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A5ACD-2549-4D75-BF1E-07306EAD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A6022-3F8E-4E62-A2C6-02968C0F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836C-D0F0-446C-9FFE-3102FB8D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86BDC-943B-45D7-9455-C9D5C40FA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39001-6CDE-421B-BB5D-9DFAAA14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FE84-7175-43B2-BA9B-9CB23D04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E132A-F0EC-4B27-BE26-8EB63741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5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1DF8-903B-42B5-82AB-8C3D30B8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CBB64-7D50-45AF-950C-D9A02B4F8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6C45C-9757-452C-BA30-F1F1E6CE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BA35-C392-43A0-9498-E9B05AA0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7131-3C63-44A6-80C3-D567B367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6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748A-4CD0-4BA6-87DA-23487241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EEEA2-7D97-4154-983C-5E7BDA6FA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93B0C-DDE8-4EE2-9E76-DB511836F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8315D-32E9-4A54-83A9-247E4620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86ABF-3AAD-4EAE-B1AD-24FC64A3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43F8-E832-457E-8329-6E82C0DB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2B0C-B43D-4F2C-92C6-435CF0F7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7BE1A-755E-407D-8CB0-F5C6C40D3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A72E2-3CBA-457C-986D-3A77C7D89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281BD-51FA-44E5-BCD4-308A1F8FA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D51F7-FABB-4129-B6FC-3E01381B7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45F66-0210-43BB-A438-4E85AA8C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53716-0AAE-4FC1-AA1D-943CEFE9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66A83-8D50-45CD-B838-33C094DF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3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1137-5C61-4B57-B5B5-9213B076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4E408-0537-4B3E-983A-81DDC1FC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B4753-8C68-4E67-B6F7-270BF53A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BD99E-8031-4C66-BF6A-73271C9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36BE3-736B-4E05-8052-BE19739E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8681F-B1DB-4821-9429-46F773A9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9C2E7-3BC4-4375-8904-D4985FD7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4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360A-753A-4EEE-948B-9E6E976B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21AD2-58EF-4468-B346-D49AE40A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71CF7-0AA2-46E9-8D66-2D1216B16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D5D3C-7468-458D-91E3-F0EC871A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BC95E-D017-4ECD-A184-631541AA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7EBA7-52F0-4F18-A665-A88A5B65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5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26E7C-DAA2-4B69-A092-4E22A3FA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876F5B-C580-4D86-A5B6-16F3FFEA6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FE9CC-821A-4BBC-88A5-FF4E49FF8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CB6E4-7791-4160-A93A-8540548B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7DF93-5660-4E2D-8E56-39145027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19469-E4DB-41A5-B0C2-587D9622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2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AEEC9-D795-4BB0-80A2-196C59FE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6C6E0-4766-4D0C-860A-F8D4A06C2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E9883-7C0E-497D-8E56-6905C7878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EED1-D490-4822-8DAF-B0A1574B9BB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9856B-9FB0-4ACD-B1E9-C1850AB0F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FC7B-10A7-4E8A-889D-49745AD23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F80A-5A91-4318-9436-8287631B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V3gMTOEWt8?feature=oembed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CC474-6030-4069-8A6E-F4C64B77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824" y="1367673"/>
            <a:ext cx="4375151" cy="2665509"/>
          </a:xfrm>
        </p:spPr>
        <p:txBody>
          <a:bodyPr>
            <a:normAutofit/>
          </a:bodyPr>
          <a:lstStyle/>
          <a:p>
            <a:pPr algn="r"/>
            <a:r>
              <a:rPr lang="en-US" sz="4500">
                <a:solidFill>
                  <a:schemeClr val="bg1"/>
                </a:solidFill>
              </a:rPr>
              <a:t>Time Management</a:t>
            </a:r>
            <a:endParaRPr lang="en-US" sz="4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5796F-58EF-493C-857B-BAFA97C94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182" y="4414179"/>
            <a:ext cx="4377793" cy="123264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Anne T. Melvin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Dynamic Fundraising Training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August 2023</a:t>
            </a:r>
          </a:p>
        </p:txBody>
      </p:sp>
      <p:pic>
        <p:nvPicPr>
          <p:cNvPr id="1026" name="Picture 2" descr="10 Steps to Effective Time Management">
            <a:extLst>
              <a:ext uri="{FF2B5EF4-FFF2-40B4-BE49-F238E27FC236}">
                <a16:creationId xmlns:a16="http://schemas.microsoft.com/office/drawing/2014/main" id="{3E42BD94-733D-4688-982F-64BBE5006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r="31156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73E977-511E-45AA-94F3-28348AFB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05" y="254643"/>
            <a:ext cx="4771078" cy="6348714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7316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608224"/>
              </p:ext>
            </p:extLst>
          </p:nvPr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will move the needle?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902DC7-E4EE-4E65-88F6-9510987F1859}"/>
              </a:ext>
            </a:extLst>
          </p:cNvPr>
          <p:cNvSpPr txBox="1"/>
          <p:nvPr/>
        </p:nvSpPr>
        <p:spPr>
          <a:xfrm>
            <a:off x="5991225" y="1562100"/>
            <a:ext cx="2686050" cy="2476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8D7D3-CA4C-465B-B29F-0CF3E237DB2A}"/>
              </a:ext>
            </a:extLst>
          </p:cNvPr>
          <p:cNvSpPr txBox="1"/>
          <p:nvPr/>
        </p:nvSpPr>
        <p:spPr>
          <a:xfrm>
            <a:off x="6222206" y="4605971"/>
            <a:ext cx="2224087" cy="2049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7F04B-4FE1-4F1C-8F70-179BADDFEA55}"/>
              </a:ext>
            </a:extLst>
          </p:cNvPr>
          <p:cNvSpPr txBox="1"/>
          <p:nvPr/>
        </p:nvSpPr>
        <p:spPr>
          <a:xfrm>
            <a:off x="3552825" y="4791075"/>
            <a:ext cx="2076450" cy="1838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17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09D3B-1B13-FAA8-1A11-E688D6FF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Stephen Covey’s Time Matrix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0DF10-C1CF-C073-2C77-9C23C3EB8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Quadrant Two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BIG ROCKS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Clarifying values 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1026" name="Picture 2" descr="First Things First (book) - Wikipedia">
            <a:extLst>
              <a:ext uri="{FF2B5EF4-FFF2-40B4-BE49-F238E27FC236}">
                <a16:creationId xmlns:a16="http://schemas.microsoft.com/office/drawing/2014/main" id="{A3748427-0157-1B5E-B84C-49729164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83879"/>
            <a:ext cx="5608320" cy="564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1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09114"/>
              </p:ext>
            </p:extLst>
          </p:nvPr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will move the needle?)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B80C97-6CD7-49B7-B1BB-A4FB7E9A4260}"/>
              </a:ext>
            </a:extLst>
          </p:cNvPr>
          <p:cNvSpPr txBox="1"/>
          <p:nvPr/>
        </p:nvSpPr>
        <p:spPr>
          <a:xfrm>
            <a:off x="3533774" y="4800600"/>
            <a:ext cx="2143125" cy="1838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77183-7743-41D2-AF69-A42BD12EFF65}"/>
              </a:ext>
            </a:extLst>
          </p:cNvPr>
          <p:cNvSpPr txBox="1"/>
          <p:nvPr/>
        </p:nvSpPr>
        <p:spPr>
          <a:xfrm>
            <a:off x="6096000" y="4724400"/>
            <a:ext cx="2457450" cy="128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4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64432-4BD6-432B-9914-8D31D5C8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4" y="1343887"/>
            <a:ext cx="11405142" cy="50214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5AABF0-8156-42B6-AEA9-ED132CE2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 ‘Put the Big Rocks in first…’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31C04-0079-49B0-80FE-171059684C3A}"/>
              </a:ext>
            </a:extLst>
          </p:cNvPr>
          <p:cNvSpPr/>
          <p:nvPr/>
        </p:nvSpPr>
        <p:spPr>
          <a:xfrm>
            <a:off x="2412845" y="3854630"/>
            <a:ext cx="2095500" cy="8415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E6EFED-9A00-4132-A056-D8A149A6E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9275" y="3904676"/>
            <a:ext cx="2266950" cy="6510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752D29-25CF-4DF7-A53A-7FB100646BD2}"/>
              </a:ext>
            </a:extLst>
          </p:cNvPr>
          <p:cNvSpPr/>
          <p:nvPr/>
        </p:nvSpPr>
        <p:spPr>
          <a:xfrm>
            <a:off x="4171950" y="5676995"/>
            <a:ext cx="1924050" cy="6109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03E896-105B-4B16-943A-D420AE1C2AD6}"/>
              </a:ext>
            </a:extLst>
          </p:cNvPr>
          <p:cNvSpPr/>
          <p:nvPr/>
        </p:nvSpPr>
        <p:spPr>
          <a:xfrm>
            <a:off x="3891313" y="4970961"/>
            <a:ext cx="2390775" cy="62865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877F47-18AE-4983-BF19-02B4443D810C}"/>
              </a:ext>
            </a:extLst>
          </p:cNvPr>
          <p:cNvSpPr/>
          <p:nvPr/>
        </p:nvSpPr>
        <p:spPr>
          <a:xfrm>
            <a:off x="9377362" y="5392705"/>
            <a:ext cx="2390775" cy="62865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5262"/>
              </p:ext>
            </p:extLst>
          </p:nvPr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will move the needle?)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B80C97-6CD7-49B7-B1BB-A4FB7E9A4260}"/>
              </a:ext>
            </a:extLst>
          </p:cNvPr>
          <p:cNvSpPr txBox="1"/>
          <p:nvPr/>
        </p:nvSpPr>
        <p:spPr>
          <a:xfrm>
            <a:off x="3533774" y="4800600"/>
            <a:ext cx="2143125" cy="1838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77183-7743-41D2-AF69-A42BD12EFF65}"/>
              </a:ext>
            </a:extLst>
          </p:cNvPr>
          <p:cNvSpPr txBox="1"/>
          <p:nvPr/>
        </p:nvSpPr>
        <p:spPr>
          <a:xfrm>
            <a:off x="6096000" y="4724400"/>
            <a:ext cx="2457450" cy="128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38F843-9769-46B1-95C2-F39A5218373E}"/>
              </a:ext>
            </a:extLst>
          </p:cNvPr>
          <p:cNvSpPr/>
          <p:nvPr/>
        </p:nvSpPr>
        <p:spPr>
          <a:xfrm>
            <a:off x="5898995" y="2029522"/>
            <a:ext cx="2654455" cy="9144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F736A2-9CDE-475B-9306-442792F6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Clarifying Values: What’s going to move the needle? 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DE9B4662-0412-4CA8-8534-424E4E4B8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0" r="8189" b="-3"/>
          <a:stretch/>
        </p:blipFill>
        <p:spPr>
          <a:xfrm>
            <a:off x="1424902" y="2492376"/>
            <a:ext cx="3209779" cy="35633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5A3C-7048-49F8-B2AB-5892A83EF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494450"/>
            <a:ext cx="5471529" cy="35631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Make a list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Look back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Ask the question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3-5 priorities: are they the same? </a:t>
            </a:r>
          </a:p>
        </p:txBody>
      </p:sp>
    </p:spTree>
    <p:extLst>
      <p:ext uri="{BB962C8B-B14F-4D97-AF65-F5344CB8AC3E}">
        <p14:creationId xmlns:p14="http://schemas.microsoft.com/office/powerpoint/2010/main" val="12359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Top Three Mistakes Investors Make | Cambridge House International">
            <a:extLst>
              <a:ext uri="{FF2B5EF4-FFF2-40B4-BE49-F238E27FC236}">
                <a16:creationId xmlns:a16="http://schemas.microsoft.com/office/drawing/2014/main" id="{748406A0-64D2-453A-97F6-9C652D468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t="9091" r="413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61955A-88D0-4A0F-8EB5-637222F24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Top 3-5 Priorities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B3AF52-4F46-4A31-ACB9-C037032BC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What are YOUR top 3-5 priorities at work? Things you can control? </a:t>
            </a:r>
          </a:p>
        </p:txBody>
      </p:sp>
    </p:spTree>
    <p:extLst>
      <p:ext uri="{BB962C8B-B14F-4D97-AF65-F5344CB8AC3E}">
        <p14:creationId xmlns:p14="http://schemas.microsoft.com/office/powerpoint/2010/main" val="950426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09D3B-1B13-FAA8-1A11-E688D6FF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Stephen Covey’s Time Matrix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0DF10-C1CF-C073-2C77-9C23C3EB8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Quadrant three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DECEPTION!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irst Things First (book) - Wikipedia">
            <a:extLst>
              <a:ext uri="{FF2B5EF4-FFF2-40B4-BE49-F238E27FC236}">
                <a16:creationId xmlns:a16="http://schemas.microsoft.com/office/drawing/2014/main" id="{A3748427-0157-1B5E-B84C-49729164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1115" y="2663211"/>
            <a:ext cx="3385500" cy="34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vil | WKYK, WTOE">
            <a:extLst>
              <a:ext uri="{FF2B5EF4-FFF2-40B4-BE49-F238E27FC236}">
                <a16:creationId xmlns:a16="http://schemas.microsoft.com/office/drawing/2014/main" id="{97B13F3D-3CD2-E43F-1949-03A8EBF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393" y="1122666"/>
            <a:ext cx="3105975" cy="17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1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/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will move the needle?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B80C97-6CD7-49B7-B1BB-A4FB7E9A4260}"/>
              </a:ext>
            </a:extLst>
          </p:cNvPr>
          <p:cNvSpPr txBox="1"/>
          <p:nvPr/>
        </p:nvSpPr>
        <p:spPr>
          <a:xfrm>
            <a:off x="3533774" y="4800600"/>
            <a:ext cx="2143125" cy="1838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77183-7743-41D2-AF69-A42BD12EFF65}"/>
              </a:ext>
            </a:extLst>
          </p:cNvPr>
          <p:cNvSpPr txBox="1"/>
          <p:nvPr/>
        </p:nvSpPr>
        <p:spPr>
          <a:xfrm>
            <a:off x="6096000" y="4724400"/>
            <a:ext cx="2457450" cy="128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2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7713-24F3-4A95-A06B-FAFD3EC0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Big Rocks">
            <a:hlinkClick r:id="" action="ppaction://media"/>
            <a:extLst>
              <a:ext uri="{FF2B5EF4-FFF2-40B4-BE49-F238E27FC236}">
                <a16:creationId xmlns:a16="http://schemas.microsoft.com/office/drawing/2014/main" id="{A39A01BB-006D-433A-B31D-2B920E180DB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6270"/>
              </p:ext>
            </p:extLst>
          </p:nvPr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will move the needle?)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3377183-7743-41D2-AF69-A42BD12EFF65}"/>
              </a:ext>
            </a:extLst>
          </p:cNvPr>
          <p:cNvSpPr txBox="1"/>
          <p:nvPr/>
        </p:nvSpPr>
        <p:spPr>
          <a:xfrm>
            <a:off x="6096000" y="4724400"/>
            <a:ext cx="2457450" cy="128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F1E511D-5A6A-4408-B421-E41C9F480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840728"/>
              </p:ext>
            </p:extLst>
          </p:nvPr>
        </p:nvGraphicFramePr>
        <p:xfrm>
          <a:off x="231648" y="3560064"/>
          <a:ext cx="2231136" cy="292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97E629C2-BA41-4853-B17D-E368FB45E58F}"/>
              </a:ext>
            </a:extLst>
          </p:cNvPr>
          <p:cNvSpPr/>
          <p:nvPr/>
        </p:nvSpPr>
        <p:spPr>
          <a:xfrm>
            <a:off x="712522" y="3474720"/>
            <a:ext cx="1293771" cy="124968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EF3181-D872-462B-870B-C6F131BC0C54}"/>
              </a:ext>
            </a:extLst>
          </p:cNvPr>
          <p:cNvGrpSpPr/>
          <p:nvPr/>
        </p:nvGrpSpPr>
        <p:grpSpPr>
          <a:xfrm>
            <a:off x="8969958" y="820690"/>
            <a:ext cx="1887612" cy="1816608"/>
            <a:chOff x="412479" y="1062842"/>
            <a:chExt cx="1146476" cy="118048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979404-9AE9-401F-A822-A8F8DB9C3CF8}"/>
                </a:ext>
              </a:extLst>
            </p:cNvPr>
            <p:cNvSpPr/>
            <p:nvPr/>
          </p:nvSpPr>
          <p:spPr>
            <a:xfrm>
              <a:off x="412479" y="1062842"/>
              <a:ext cx="1146476" cy="118048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0F19E01F-1DD2-4D9D-94D0-ED51D146DA2B}"/>
                </a:ext>
              </a:extLst>
            </p:cNvPr>
            <p:cNvSpPr txBox="1"/>
            <p:nvPr/>
          </p:nvSpPr>
          <p:spPr>
            <a:xfrm>
              <a:off x="485968" y="1235720"/>
              <a:ext cx="810680" cy="8347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b="1" kern="1200" dirty="0"/>
            </a:p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/>
                <a:t>Busy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00682-0EEF-4874-BAB6-3D6017DE58C0}"/>
              </a:ext>
            </a:extLst>
          </p:cNvPr>
          <p:cNvGrpSpPr/>
          <p:nvPr/>
        </p:nvGrpSpPr>
        <p:grpSpPr>
          <a:xfrm>
            <a:off x="9348427" y="820689"/>
            <a:ext cx="1887612" cy="1816608"/>
            <a:chOff x="412479" y="1062842"/>
            <a:chExt cx="1146476" cy="11804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13DADF-B9A7-459B-99C7-85BF322F0420}"/>
                </a:ext>
              </a:extLst>
            </p:cNvPr>
            <p:cNvSpPr/>
            <p:nvPr/>
          </p:nvSpPr>
          <p:spPr>
            <a:xfrm>
              <a:off x="412479" y="1062842"/>
              <a:ext cx="1146476" cy="118048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E6D88845-6674-4433-99BD-CB705B301D10}"/>
                </a:ext>
              </a:extLst>
            </p:cNvPr>
            <p:cNvSpPr txBox="1"/>
            <p:nvPr/>
          </p:nvSpPr>
          <p:spPr>
            <a:xfrm>
              <a:off x="520641" y="1197119"/>
              <a:ext cx="909034" cy="93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dirty="0"/>
            </a:p>
            <a:p>
              <a:pPr marL="0" lvl="0" indent="0" algn="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/>
                <a:t>Productive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2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09D3B-1B13-FAA8-1A11-E688D6FF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Stephen Covey’s Time Matrix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0DF10-C1CF-C073-2C77-9C23C3EB8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Quadrant Four</a:t>
            </a:r>
          </a:p>
          <a:p>
            <a:r>
              <a:rPr lang="en-US" sz="2000">
                <a:solidFill>
                  <a:schemeClr val="bg1"/>
                </a:solidFill>
              </a:rPr>
              <a:t>WASTE!</a:t>
            </a: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irst Things First (book) - Wikipedia">
            <a:extLst>
              <a:ext uri="{FF2B5EF4-FFF2-40B4-BE49-F238E27FC236}">
                <a16:creationId xmlns:a16="http://schemas.microsoft.com/office/drawing/2014/main" id="{A3748427-0157-1B5E-B84C-49729164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1115" y="2663211"/>
            <a:ext cx="3385500" cy="34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aste disposal | Types &amp; Methods | Britannica">
            <a:extLst>
              <a:ext uri="{FF2B5EF4-FFF2-40B4-BE49-F238E27FC236}">
                <a16:creationId xmlns:a16="http://schemas.microsoft.com/office/drawing/2014/main" id="{6AF7158A-B6EE-E13C-52C0-38F60CF6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393" y="959602"/>
            <a:ext cx="3105975" cy="20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76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38888"/>
              </p:ext>
            </p:extLst>
          </p:nvPr>
        </p:nvGraphicFramePr>
        <p:xfrm>
          <a:off x="2843573" y="-29842"/>
          <a:ext cx="6504854" cy="7066422"/>
        </p:xfrm>
        <a:graphic>
          <a:graphicData uri="http://schemas.openxmlformats.org/drawingml/2006/table">
            <a:tbl>
              <a:tblPr/>
              <a:tblGrid>
                <a:gridCol w="577223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241989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2974916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32821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4335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47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313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'big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rock' work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will move the needle?</a:t>
                      </a: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415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3439" marR="3439" marT="3439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</a:p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Media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3439" marR="3439" marT="343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6431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9" marR="3439" marT="3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80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AE2C2-ED4E-4FCA-A52E-F76FD17827AB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a typeface="+mj-ea"/>
                <a:cs typeface="+mj-cs"/>
              </a:rPr>
              <a:t>Visuals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4544F9-2038-401E-91BD-C1A5559F07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31" y="643466"/>
            <a:ext cx="60694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DB3EC-9227-4509-AEC3-9D2FA228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What did you learn? 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12A502-C0C0-4CD7-AC48-E042AA91A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06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9575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5D043789-C366-46AC-B38E-C8FB008CA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2BDBA4-A8E1-459A-BA19-5B5C82949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2070" y="673241"/>
            <a:ext cx="6972300" cy="1421778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l"/>
            <a:r>
              <a:rPr lang="en-US" sz="4800" dirty="0"/>
              <a:t>Email* </a:t>
            </a:r>
            <a:r>
              <a:rPr lang="en-US" sz="2000" dirty="0">
                <a:latin typeface="+mn-lt"/>
              </a:rPr>
              <a:t>(*and Teams. And Slack. And texting. And….)</a:t>
            </a:r>
            <a:endParaRPr lang="en-US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ED82E2-9921-406C-99F9-0E3F45980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5654" y="5261771"/>
            <a:ext cx="3520344" cy="2065146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F8B04874-A529-4BBC-B665-99A7D175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12199-9A00-44A4-AADE-FAA910D7E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3" r="3191" b="2"/>
          <a:stretch/>
        </p:blipFill>
        <p:spPr>
          <a:xfrm>
            <a:off x="181470" y="949055"/>
            <a:ext cx="2049473" cy="2278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30707-45A4-4B46-A832-80D4085DF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9" r="3" b="3"/>
          <a:stretch/>
        </p:blipFill>
        <p:spPr>
          <a:xfrm>
            <a:off x="3829049" y="3815873"/>
            <a:ext cx="3730752" cy="2634790"/>
          </a:xfrm>
          <a:prstGeom prst="rect">
            <a:avLst/>
          </a:prstGeom>
        </p:spPr>
      </p:pic>
      <p:pic>
        <p:nvPicPr>
          <p:cNvPr id="2050" name="Picture 2" descr="What Is Slack, and Why Do People Love It?">
            <a:extLst>
              <a:ext uri="{FF2B5EF4-FFF2-40B4-BE49-F238E27FC236}">
                <a16:creationId xmlns:a16="http://schemas.microsoft.com/office/drawing/2014/main" id="{366F791E-FEE3-4545-AB5B-800A5CD3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70" y="2231546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513B02-0A2F-47DC-B61B-DB6EF8E5E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61" y="3779718"/>
            <a:ext cx="2601926" cy="2195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5451A3-37DC-40D9-BA59-F4A4FF898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573" y="1022170"/>
            <a:ext cx="2651421" cy="1504862"/>
          </a:xfrm>
          <a:prstGeom prst="rect">
            <a:avLst/>
          </a:prstGeom>
        </p:spPr>
      </p:pic>
      <p:pic>
        <p:nvPicPr>
          <p:cNvPr id="2052" name="Picture 4" descr="Quick Guide] iPhone Message Icon Missing - iMobie Inc.">
            <a:extLst>
              <a:ext uri="{FF2B5EF4-FFF2-40B4-BE49-F238E27FC236}">
                <a16:creationId xmlns:a16="http://schemas.microsoft.com/office/drawing/2014/main" id="{2C7E21FB-CED4-4D33-9246-1E06EF8A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38" y="412724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EDA90A-80B6-4105-BEE3-C90CC7B8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72619"/>
            <a:ext cx="5001126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How often do you check email?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79DE0-C16D-4308-A385-E3CF0E1F9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6073" y="352926"/>
            <a:ext cx="5129463" cy="6625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You are working alone. You have 1-3 hours with no meetings. How often will you check your email? </a:t>
            </a:r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/>
              <a:t>After every task</a:t>
            </a:r>
          </a:p>
          <a:p>
            <a:pPr marL="514350" indent="-514350">
              <a:buAutoNum type="alphaUcPeriod"/>
            </a:pP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/>
              <a:t>Every few minutes</a:t>
            </a:r>
          </a:p>
          <a:p>
            <a:pPr marL="514350" indent="-514350">
              <a:buAutoNum type="alphaUcPeriod"/>
            </a:pP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/>
              <a:t>About four times an hour</a:t>
            </a:r>
          </a:p>
          <a:p>
            <a:pPr marL="514350" indent="-514350">
              <a:buAutoNum type="alphaUcPeriod"/>
            </a:pP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/>
              <a:t>About once an hour</a:t>
            </a:r>
          </a:p>
          <a:p>
            <a:pPr marL="514350" indent="-514350">
              <a:buAutoNum type="alphaUcPeriod"/>
            </a:pP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/>
              <a:t>Every few hours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317F1B-442F-4029-9763-D2A025C37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7934" y="1729372"/>
            <a:ext cx="6299330" cy="41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94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91F16-ED98-49B7-B0FC-094FFFD3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Urgency Effect: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9B6CA-2CFA-4145-AD67-107F65BF4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245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Even if we know a larger,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less-urgent</a:t>
            </a:r>
            <a:r>
              <a:rPr lang="en-US" dirty="0"/>
              <a:t> task is vastly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more consequential</a:t>
            </a:r>
            <a:r>
              <a:rPr lang="en-US" dirty="0"/>
              <a:t>, we will</a:t>
            </a:r>
          </a:p>
          <a:p>
            <a:pPr marL="0" indent="0">
              <a:buNone/>
            </a:pPr>
            <a:r>
              <a:rPr lang="en-US" dirty="0"/>
              <a:t>instinctively choose to do a </a:t>
            </a:r>
            <a:r>
              <a:rPr lang="en-US" b="1" dirty="0">
                <a:solidFill>
                  <a:srgbClr val="FF0000"/>
                </a:solidFill>
              </a:rPr>
              <a:t>smaller, urgent</a:t>
            </a:r>
            <a:r>
              <a:rPr lang="en-US" dirty="0"/>
              <a:t> task anyway.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BRAINS TRICK US!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5E9C4A-1F46-4F49-B571-F13CB76B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168" y="613458"/>
            <a:ext cx="4231777" cy="563108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2527A-8C59-43CD-8365-B30879FF64C1}"/>
              </a:ext>
            </a:extLst>
          </p:cNvPr>
          <p:cNvSpPr txBox="1"/>
          <p:nvPr/>
        </p:nvSpPr>
        <p:spPr>
          <a:xfrm>
            <a:off x="9294471" y="2060294"/>
            <a:ext cx="153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Scheduling donor visits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9FA408-FC3B-415D-B167-70B8FBC667A8}"/>
              </a:ext>
            </a:extLst>
          </p:cNvPr>
          <p:cNvSpPr/>
          <p:nvPr/>
        </p:nvSpPr>
        <p:spPr>
          <a:xfrm>
            <a:off x="6520675" y="4129269"/>
            <a:ext cx="763929" cy="1551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45A9B7-F0DB-4274-A465-5C44E13BADD2}"/>
              </a:ext>
            </a:extLst>
          </p:cNvPr>
          <p:cNvSpPr/>
          <p:nvPr/>
        </p:nvSpPr>
        <p:spPr>
          <a:xfrm rot="5400000">
            <a:off x="7616142" y="336059"/>
            <a:ext cx="763929" cy="1551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70DCBD-8B00-4FF2-BB70-18715CD5A6E7}"/>
              </a:ext>
            </a:extLst>
          </p:cNvPr>
          <p:cNvSpPr/>
          <p:nvPr/>
        </p:nvSpPr>
        <p:spPr>
          <a:xfrm rot="256548">
            <a:off x="6401919" y="1505097"/>
            <a:ext cx="763929" cy="15510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4708DA-AF50-4CBA-87DC-C85AE8A1EF88}"/>
              </a:ext>
            </a:extLst>
          </p:cNvPr>
          <p:cNvSpPr/>
          <p:nvPr/>
        </p:nvSpPr>
        <p:spPr>
          <a:xfrm rot="5400000">
            <a:off x="9585809" y="336059"/>
            <a:ext cx="763929" cy="15510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1026" name="Picture 2" descr="Association Use of Email Addresses - HOA &amp; Condo Management | Terra  Management Services">
            <a:extLst>
              <a:ext uri="{FF2B5EF4-FFF2-40B4-BE49-F238E27FC236}">
                <a16:creationId xmlns:a16="http://schemas.microsoft.com/office/drawing/2014/main" id="{1CA696B3-BC17-4208-9802-C0F80616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113" y="4364736"/>
            <a:ext cx="1357497" cy="7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3E42EF-F8B6-467E-833C-1D4776665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2" y="1912395"/>
            <a:ext cx="11663695" cy="233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94957D-4790-442C-8D4D-E8FFDD2FEA36}"/>
              </a:ext>
            </a:extLst>
          </p:cNvPr>
          <p:cNvSpPr/>
          <p:nvPr/>
        </p:nvSpPr>
        <p:spPr>
          <a:xfrm>
            <a:off x="3760470" y="1680210"/>
            <a:ext cx="5097780" cy="318897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F21EC-503A-48C0-974A-5F58AE97A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3" y="4869180"/>
            <a:ext cx="1992630" cy="1681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DAE72-C484-4E6A-9FBD-4C0D7925F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995" y="4980154"/>
            <a:ext cx="2651421" cy="1504862"/>
          </a:xfrm>
          <a:prstGeom prst="rect">
            <a:avLst/>
          </a:prstGeom>
        </p:spPr>
      </p:pic>
      <p:pic>
        <p:nvPicPr>
          <p:cNvPr id="1026" name="Picture 2" descr="What Is Slack, and Why Do People Love It?">
            <a:extLst>
              <a:ext uri="{FF2B5EF4-FFF2-40B4-BE49-F238E27FC236}">
                <a16:creationId xmlns:a16="http://schemas.microsoft.com/office/drawing/2014/main" id="{F8D1472E-F9C3-4D6B-AB09-51EAE880A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547" y="4980154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ck Guide] iPhone Message Icon Missing - iMobie Inc.">
            <a:extLst>
              <a:ext uri="{FF2B5EF4-FFF2-40B4-BE49-F238E27FC236}">
                <a16:creationId xmlns:a16="http://schemas.microsoft.com/office/drawing/2014/main" id="{BE4D06E2-3C52-4FB8-9420-7A13B272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02" y="5101365"/>
            <a:ext cx="1943818" cy="1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2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2006D1-56C1-4F68-964B-BB84D8D6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Combatting Your Email Addiction </a:t>
            </a:r>
            <a:r>
              <a:rPr lang="en-US" sz="3600" dirty="0">
                <a:latin typeface="+mn-lt"/>
              </a:rPr>
              <a:t>(the urgency effect)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E2ED01-85C5-4F25-9A58-22039C4C9C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296" y="1779857"/>
            <a:ext cx="4641448" cy="434005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BD901D-8169-43B1-9303-20E99A8E70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Check email ONLY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 during ‘stub’ times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 between </a:t>
            </a:r>
            <a:r>
              <a:rPr lang="en-US" dirty="0" err="1"/>
              <a:t>‘big</a:t>
            </a:r>
            <a:r>
              <a:rPr lang="en-US" dirty="0"/>
              <a:t> rocks’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 at set times during the day. Schedule it. </a:t>
            </a:r>
          </a:p>
        </p:txBody>
      </p:sp>
    </p:spTree>
    <p:extLst>
      <p:ext uri="{BB962C8B-B14F-4D97-AF65-F5344CB8AC3E}">
        <p14:creationId xmlns:p14="http://schemas.microsoft.com/office/powerpoint/2010/main" val="30353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59C1D-4AD2-494C-B679-A5D63231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Analogy of the Big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9DF79-39A7-4AAA-91D1-9005CEF5A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0799"/>
            <a:ext cx="10515600" cy="358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What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were </a:t>
            </a:r>
            <a:r>
              <a:rPr lang="en-US" sz="3600" b="1" dirty="0"/>
              <a:t>the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C000"/>
                </a:solidFill>
              </a:rPr>
              <a:t>big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rocks</a:t>
            </a:r>
            <a:r>
              <a:rPr lang="en-US" sz="3600" b="1" dirty="0">
                <a:solidFill>
                  <a:srgbClr val="FF0000"/>
                </a:solidFill>
              </a:rPr>
              <a:t>? 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92D050"/>
                </a:solidFill>
              </a:rPr>
              <a:t>What were the little green pebbles? </a:t>
            </a:r>
          </a:p>
        </p:txBody>
      </p:sp>
    </p:spTree>
    <p:extLst>
      <p:ext uri="{BB962C8B-B14F-4D97-AF65-F5344CB8AC3E}">
        <p14:creationId xmlns:p14="http://schemas.microsoft.com/office/powerpoint/2010/main" val="290655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62A6A3-33D2-CDAC-4214-FE788462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Reaching Time Nirvana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C7A7C7-0000-5B80-47FA-9387DF077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Um…how do we get there?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6C7AC3-BA59-E2E2-4626-15B7C578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89" y="2663211"/>
            <a:ext cx="3212153" cy="3408121"/>
          </a:xfrm>
          <a:prstGeom prst="rect">
            <a:avLst/>
          </a:prstGeom>
        </p:spPr>
      </p:pic>
      <p:pic>
        <p:nvPicPr>
          <p:cNvPr id="7" name="Picture 4" descr="Buddha's Teachings on Enlightenment and Nirvana – Mandalas Life">
            <a:extLst>
              <a:ext uri="{FF2B5EF4-FFF2-40B4-BE49-F238E27FC236}">
                <a16:creationId xmlns:a16="http://schemas.microsoft.com/office/drawing/2014/main" id="{BFD78A99-EF3D-1BC8-9D7A-E0484B4E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393" y="1025604"/>
            <a:ext cx="3105975" cy="194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09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5F577-5E45-4808-908F-EA444841EF79}"/>
              </a:ext>
            </a:extLst>
          </p:cNvPr>
          <p:cNvGraphicFramePr>
            <a:graphicFrameLocks noGrp="1"/>
          </p:cNvGraphicFramePr>
          <p:nvPr/>
        </p:nvGraphicFramePr>
        <p:xfrm>
          <a:off x="1460565" y="643466"/>
          <a:ext cx="9270871" cy="5571069"/>
        </p:xfrm>
        <a:graphic>
          <a:graphicData uri="http://schemas.openxmlformats.org/drawingml/2006/table">
            <a:tbl>
              <a:tblPr/>
              <a:tblGrid>
                <a:gridCol w="509720">
                  <a:extLst>
                    <a:ext uri="{9D8B030D-6E8A-4147-A177-3AD203B41FA5}">
                      <a16:colId xmlns:a16="http://schemas.microsoft.com/office/drawing/2014/main" val="696769114"/>
                    </a:ext>
                  </a:extLst>
                </a:gridCol>
                <a:gridCol w="4039714">
                  <a:extLst>
                    <a:ext uri="{9D8B030D-6E8A-4147-A177-3AD203B41FA5}">
                      <a16:colId xmlns:a16="http://schemas.microsoft.com/office/drawing/2014/main" val="4101815"/>
                    </a:ext>
                  </a:extLst>
                </a:gridCol>
                <a:gridCol w="4164662">
                  <a:extLst>
                    <a:ext uri="{9D8B030D-6E8A-4147-A177-3AD203B41FA5}">
                      <a16:colId xmlns:a16="http://schemas.microsoft.com/office/drawing/2014/main" val="1668408456"/>
                    </a:ext>
                  </a:extLst>
                </a:gridCol>
                <a:gridCol w="556775">
                  <a:extLst>
                    <a:ext uri="{9D8B030D-6E8A-4147-A177-3AD203B41FA5}">
                      <a16:colId xmlns:a16="http://schemas.microsoft.com/office/drawing/2014/main" val="732073404"/>
                    </a:ext>
                  </a:extLst>
                </a:gridCol>
              </a:tblGrid>
              <a:tr h="198091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Matrix </a:t>
                      </a:r>
                    </a:p>
                  </a:txBody>
                  <a:tcPr marL="2858" marR="2858" marT="2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96340"/>
                  </a:ext>
                </a:extLst>
              </a:tr>
              <a:tr h="1980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58" marR="2858" marT="28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Urgent </a:t>
                      </a:r>
                    </a:p>
                  </a:txBody>
                  <a:tcPr marL="2858" marR="2858" marT="28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Urgent </a:t>
                      </a:r>
                    </a:p>
                  </a:txBody>
                  <a:tcPr marL="2858" marR="2858" marT="28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21781"/>
                  </a:ext>
                </a:extLst>
              </a:tr>
              <a:tr h="2654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2858" marR="2858" marT="2858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b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CRISIS: Manage (5%)</a:t>
                      </a:r>
                      <a:b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Crisis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emergencies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minute preparations for scheduled activities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b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FOCUS: Big Rocks (75%)</a:t>
                      </a:r>
                      <a:b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Preparation/Planning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chunks of 'big rock' work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Clarifying values: </a:t>
                      </a:r>
                    </a:p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will move the needle?</a:t>
                      </a:r>
                    </a:p>
                    <a:p>
                      <a:pPr algn="ct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b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b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Relationship-building</a:t>
                      </a:r>
                      <a:b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 relaxation and recreation </a:t>
                      </a: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57687"/>
                  </a:ext>
                </a:extLst>
              </a:tr>
              <a:tr h="2307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Important</a:t>
                      </a:r>
                    </a:p>
                  </a:txBody>
                  <a:tcPr marL="2858" marR="2858" marT="2858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br>
                        <a:rPr lang="en-US" sz="13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DECEPTION: Avoid (15%)</a:t>
                      </a:r>
                      <a:br>
                        <a:rPr lang="en-US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 meetings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turning to emails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'Pressing'…to other people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Interruptions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Boss musing to you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Projects that feel important but 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don't move the needle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  <a:br>
                        <a:rPr lang="en-US" sz="1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WASTE: Limit (5%) </a:t>
                      </a:r>
                      <a:br>
                        <a:rPr lang="en-US" sz="1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Busy work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Excessive socializing or relaxing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Trivia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wasting your time</a:t>
                      </a:r>
                    </a:p>
                  </a:txBody>
                  <a:tcPr marL="2858" marR="2858" marT="2858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464402"/>
                  </a:ext>
                </a:extLst>
              </a:tr>
              <a:tr h="212785">
                <a:tc>
                  <a:txBody>
                    <a:bodyPr/>
                    <a:lstStyle/>
                    <a:p>
                      <a:pPr algn="l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8" marR="2858" marT="28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65503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00C06BB-BB99-422D-8BF1-6100D678628E}"/>
              </a:ext>
            </a:extLst>
          </p:cNvPr>
          <p:cNvSpPr/>
          <p:nvPr/>
        </p:nvSpPr>
        <p:spPr>
          <a:xfrm>
            <a:off x="5772150" y="548640"/>
            <a:ext cx="4743450" cy="306324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AF65FC26-98CA-4F4D-A58A-82F75DF8E038}"/>
              </a:ext>
            </a:extLst>
          </p:cNvPr>
          <p:cNvSpPr/>
          <p:nvPr/>
        </p:nvSpPr>
        <p:spPr>
          <a:xfrm>
            <a:off x="6560152" y="3611880"/>
            <a:ext cx="3509677" cy="2868930"/>
          </a:xfrm>
          <a:prstGeom prst="noSmoking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64647-432A-4496-813B-E4BC78B64FB4}"/>
              </a:ext>
            </a:extLst>
          </p:cNvPr>
          <p:cNvSpPr/>
          <p:nvPr/>
        </p:nvSpPr>
        <p:spPr>
          <a:xfrm>
            <a:off x="2914650" y="3611880"/>
            <a:ext cx="2205990" cy="67437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D2FDC74C-74B7-427B-B753-B567C772AC90}"/>
              </a:ext>
            </a:extLst>
          </p:cNvPr>
          <p:cNvSpPr/>
          <p:nvPr/>
        </p:nvSpPr>
        <p:spPr>
          <a:xfrm>
            <a:off x="2233328" y="769195"/>
            <a:ext cx="914400" cy="914400"/>
          </a:xfrm>
          <a:prstGeom prst="lightningBol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73BA6F-96E6-4480-9091-DFBCDA679FF3}"/>
              </a:ext>
            </a:extLst>
          </p:cNvPr>
          <p:cNvSpPr txBox="1"/>
          <p:nvPr/>
        </p:nvSpPr>
        <p:spPr>
          <a:xfrm>
            <a:off x="535653" y="2440416"/>
            <a:ext cx="7008034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3-5 bullet points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What did you spend your precious time DOING?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What’s going to make you successful? </a:t>
            </a:r>
          </a:p>
        </p:txBody>
      </p:sp>
      <p:pic>
        <p:nvPicPr>
          <p:cNvPr id="3076" name="Picture 4" descr="10 Little Things You Can Do To Move The Needle In Your Job Search — Insider  Career Strategies Resume Writing &amp; Career Coaching">
            <a:extLst>
              <a:ext uri="{FF2B5EF4-FFF2-40B4-BE49-F238E27FC236}">
                <a16:creationId xmlns:a16="http://schemas.microsoft.com/office/drawing/2014/main" id="{1F474E13-122E-4BE5-8CB8-546408A37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r="211" b="1"/>
          <a:stretch/>
        </p:blipFill>
        <p:spPr bwMode="auto">
          <a:xfrm>
            <a:off x="7829553" y="306909"/>
            <a:ext cx="40424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ove The Needle">
            <a:extLst>
              <a:ext uri="{FF2B5EF4-FFF2-40B4-BE49-F238E27FC236}">
                <a16:creationId xmlns:a16="http://schemas.microsoft.com/office/drawing/2014/main" id="{CB5AC6E9-463D-4CAE-9058-40C269C4A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" r="1" b="7609"/>
          <a:stretch/>
        </p:blipFill>
        <p:spPr bwMode="auto">
          <a:xfrm>
            <a:off x="7829549" y="2828925"/>
            <a:ext cx="4042410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21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Work Backwards | Coach Dayne | DRIVEN BY IMPOSSIBLE.">
            <a:extLst>
              <a:ext uri="{FF2B5EF4-FFF2-40B4-BE49-F238E27FC236}">
                <a16:creationId xmlns:a16="http://schemas.microsoft.com/office/drawing/2014/main" id="{CB22DEF3-88B7-42C0-8AC6-143D469F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4938" y="2168402"/>
            <a:ext cx="5791199" cy="23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42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BD4763-956F-47A7-88C3-719E6B3E0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9429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4003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BD4763-956F-47A7-88C3-719E6B3E0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71284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8613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BD4763-956F-47A7-88C3-719E6B3E0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53319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38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BD4763-956F-47A7-88C3-719E6B3E0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36023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7918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BD4763-956F-47A7-88C3-719E6B3E0032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012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FC6ABE-DF59-4C50-842A-72522128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17" y="237197"/>
            <a:ext cx="11346784" cy="61757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E280BA-D174-4A05-B5E3-37C8CB5AC5FD}"/>
              </a:ext>
            </a:extLst>
          </p:cNvPr>
          <p:cNvSpPr/>
          <p:nvPr/>
        </p:nvSpPr>
        <p:spPr>
          <a:xfrm>
            <a:off x="2327563" y="2507673"/>
            <a:ext cx="2590800" cy="817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F7F196-0241-425F-99F1-383464C1F837}"/>
              </a:ext>
            </a:extLst>
          </p:cNvPr>
          <p:cNvSpPr/>
          <p:nvPr/>
        </p:nvSpPr>
        <p:spPr>
          <a:xfrm>
            <a:off x="4170218" y="3325091"/>
            <a:ext cx="2590800" cy="817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1AF7DC-884C-4FDB-B8E3-8E9D31424DAA}"/>
              </a:ext>
            </a:extLst>
          </p:cNvPr>
          <p:cNvSpPr/>
          <p:nvPr/>
        </p:nvSpPr>
        <p:spPr>
          <a:xfrm>
            <a:off x="7730836" y="4495800"/>
            <a:ext cx="2590800" cy="817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3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C074-BF1E-3001-1419-0956AC1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0A4A7-F795-B12D-10EB-5AEE81818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Stephen Covey’s Time Matrix: Quadrant 1</a:t>
            </a:r>
          </a:p>
          <a:p>
            <a:r>
              <a:rPr lang="en-US" dirty="0"/>
              <a:t>Quadrant 2 </a:t>
            </a:r>
          </a:p>
          <a:p>
            <a:r>
              <a:rPr lang="en-US" dirty="0"/>
              <a:t>Quadrant  3 </a:t>
            </a:r>
          </a:p>
          <a:p>
            <a:r>
              <a:rPr lang="en-US" dirty="0"/>
              <a:t>Quadrant 4 </a:t>
            </a:r>
          </a:p>
          <a:p>
            <a:r>
              <a:rPr lang="en-US" dirty="0"/>
              <a:t>Email </a:t>
            </a:r>
          </a:p>
          <a:p>
            <a:r>
              <a:rPr lang="en-US" dirty="0"/>
              <a:t>Reaching Time Nirvana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71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41841-C333-4FD8-B1B4-E3DA4274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641752"/>
            <a:ext cx="4938279" cy="1323439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Pair Shares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!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(5 mins)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77BA8-3C99-4A99-9DDF-72DAD9D00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3146400"/>
            <a:ext cx="5583382" cy="2862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Share your 3-5 Big Rocks.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Discuss ONE of them: what do you need do to make that rock a reality? How will you plan your work then work your plan to make that happen? </a:t>
            </a: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11A4E9-F618-474A-A109-7D9CDAED9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8" r="8986" b="3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4340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ropical Tree Frog Photograph by Dirk Ercken">
            <a:extLst>
              <a:ext uri="{FF2B5EF4-FFF2-40B4-BE49-F238E27FC236}">
                <a16:creationId xmlns:a16="http://schemas.microsoft.com/office/drawing/2014/main" id="{103D32F0-C08F-4836-B052-57FCFE7D8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1545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5CB37-1BB8-42D8-B66E-1906779EB067}"/>
              </a:ext>
            </a:extLst>
          </p:cNvPr>
          <p:cNvSpPr txBox="1"/>
          <p:nvPr/>
        </p:nvSpPr>
        <p:spPr>
          <a:xfrm>
            <a:off x="548640" y="1219200"/>
            <a:ext cx="445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If it’s your job to eat a frog, do it first thing in the morning.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29FD8-3B83-4B39-AFFA-DFF5B5BA5CD8}"/>
              </a:ext>
            </a:extLst>
          </p:cNvPr>
          <p:cNvSpPr txBox="1"/>
          <p:nvPr/>
        </p:nvSpPr>
        <p:spPr>
          <a:xfrm>
            <a:off x="9497568" y="2913888"/>
            <a:ext cx="2145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If it’s your job to eat TWO frogs, eat the larger one first.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63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95357-A8BE-4CEE-AF6D-463F81BEB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6" r="2920" b="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F2C381A-9873-43AC-A3D0-0B17E6783AD0}"/>
              </a:ext>
            </a:extLst>
          </p:cNvPr>
          <p:cNvSpPr txBox="1"/>
          <p:nvPr/>
        </p:nvSpPr>
        <p:spPr>
          <a:xfrm>
            <a:off x="268224" y="890016"/>
            <a:ext cx="313270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Write 3 commitments  to  help you use time well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List them on paper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Show them to your manager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 on them for the next SIX weeks </a:t>
            </a:r>
            <a:r>
              <a:rPr lang="en-US" sz="2400" i="1" dirty="0">
                <a:solidFill>
                  <a:schemeClr val="bg1"/>
                </a:solidFill>
              </a:rPr>
              <a:t>(new habits take about 4 weeks)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9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E50F0-8FF8-1713-2B09-9FB49141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Bonus tracks!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32588-D6A4-27A2-8328-7AC306F2B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536733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Amazon.com: 80's Retro - Paper Cassette Tape DIY Totally 1980s Party  Essentials - Set of 20 : Home &amp; Kitchen">
            <a:extLst>
              <a:ext uri="{FF2B5EF4-FFF2-40B4-BE49-F238E27FC236}">
                <a16:creationId xmlns:a16="http://schemas.microsoft.com/office/drawing/2014/main" id="{8F1BD21E-D2D4-4AFA-AADB-43BAE041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6467" y="1056303"/>
            <a:ext cx="4640737" cy="4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89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37FF535-DBAB-4E86-A818-C843F5344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69" r="2" b="20766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1AA231-7D85-4A99-B309-26261CACA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57" r="-1" b="-1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B72448-025A-45B8-94DF-1743EEC16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2" r="2" b="2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AD465-C0B8-416A-A602-DCDEFDD3CF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4" r="-1" b="33626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13CB0-F410-4B9C-A9BD-23F6BA14E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" r="4567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0503BD-B731-4ED2-9562-F35F0B49853F}"/>
              </a:ext>
            </a:extLst>
          </p:cNvPr>
          <p:cNvSpPr/>
          <p:nvPr/>
        </p:nvSpPr>
        <p:spPr>
          <a:xfrm>
            <a:off x="8399353" y="394536"/>
            <a:ext cx="3524423" cy="5811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b="1" dirty="0"/>
              <a:t>What can you do to ‘make’ more time to do the things you want in your personal life to have a better work-life balance?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1400" b="1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1900" dirty="0"/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Get to bed 1 hour earlier (stop scrolling on phone) and get up an hour earlier to exercise</a:t>
            </a:r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900" dirty="0"/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900" dirty="0"/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Eat eggs and toast for dinner and pizza another night so you have 2 more hours to work on my book/art/cartoons/puzzles</a:t>
            </a:r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900" dirty="0"/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900" dirty="0"/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Pay a housekeeper to clean so you have 3 more hours on the weekend to work on your side hustle</a:t>
            </a:r>
            <a:endParaRPr lang="en-US" sz="1900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42983-BDD6-47D3-B216-AB08BCB32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r="-1" b="49657"/>
          <a:stretch/>
        </p:blipFill>
        <p:spPr>
          <a:xfrm>
            <a:off x="213360" y="10"/>
            <a:ext cx="11978640" cy="6857990"/>
          </a:xfrm>
          <a:custGeom>
            <a:avLst/>
            <a:gdLst/>
            <a:ahLst/>
            <a:cxnLst/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79F22-9154-4596-8036-CEB16B08F7B2}"/>
              </a:ext>
            </a:extLst>
          </p:cNvPr>
          <p:cNvSpPr txBox="1"/>
          <p:nvPr/>
        </p:nvSpPr>
        <p:spPr>
          <a:xfrm>
            <a:off x="103633" y="3429000"/>
            <a:ext cx="2907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Anne T. Melvin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Dynamic Fundraising Training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AnneMelvin@DynamicFundraisingTraining.com</a:t>
            </a:r>
          </a:p>
        </p:txBody>
      </p:sp>
    </p:spTree>
    <p:extLst>
      <p:ext uri="{BB962C8B-B14F-4D97-AF65-F5344CB8AC3E}">
        <p14:creationId xmlns:p14="http://schemas.microsoft.com/office/powerpoint/2010/main" val="1860640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B4309-32A8-445A-AC73-1B97FAD4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Broken Water Heater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ater Heater Damage">
            <a:extLst>
              <a:ext uri="{FF2B5EF4-FFF2-40B4-BE49-F238E27FC236}">
                <a16:creationId xmlns:a16="http://schemas.microsoft.com/office/drawing/2014/main" id="{C87BBDE2-3541-4C40-B139-A28B4178A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4"/>
          <a:stretch/>
        </p:blipFill>
        <p:spPr bwMode="auto"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0EF82E8-3E55-42EF-A729-0E14CC1C9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2544139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Where do you find the time to fix it? 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4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EB7F-9F9E-8B4D-24FA-986C03BB5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513347"/>
            <a:ext cx="11678653" cy="56636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Answer this question: </a:t>
            </a:r>
          </a:p>
          <a:p>
            <a:pPr marL="0" indent="0">
              <a:buNone/>
            </a:pPr>
            <a:r>
              <a:rPr lang="en-US" sz="4300" dirty="0"/>
              <a:t>What are the top three ways you spend your time </a:t>
            </a:r>
            <a:r>
              <a:rPr lang="en-US" dirty="0"/>
              <a:t>(bullet points)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Examples:</a:t>
            </a:r>
          </a:p>
          <a:p>
            <a:r>
              <a:rPr lang="en-US" i="1" dirty="0"/>
              <a:t>Meetings that are useful</a:t>
            </a:r>
          </a:p>
          <a:p>
            <a:r>
              <a:rPr lang="en-US" i="1" dirty="0"/>
              <a:t>Answering/sending email</a:t>
            </a:r>
          </a:p>
          <a:p>
            <a:r>
              <a:rPr lang="en-US" i="1" dirty="0"/>
              <a:t>Talking with donors</a:t>
            </a:r>
          </a:p>
          <a:p>
            <a:r>
              <a:rPr lang="en-US" i="1" dirty="0"/>
              <a:t>Determining what I’m going to work on that day/week/month</a:t>
            </a:r>
          </a:p>
          <a:p>
            <a:r>
              <a:rPr lang="en-US" i="1" dirty="0"/>
              <a:t>Activities that refresh and rejuvenate me in my personal time</a:t>
            </a:r>
          </a:p>
          <a:p>
            <a:r>
              <a:rPr lang="en-US" i="1" dirty="0"/>
              <a:t>Working on special projects outside my job</a:t>
            </a:r>
          </a:p>
        </p:txBody>
      </p:sp>
    </p:spTree>
    <p:extLst>
      <p:ext uri="{BB962C8B-B14F-4D97-AF65-F5344CB8AC3E}">
        <p14:creationId xmlns:p14="http://schemas.microsoft.com/office/powerpoint/2010/main" val="209408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E07E7E-984C-4C1E-8CDC-4ACEB7AB4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35A7F-2F55-4032-98CE-3A3252B2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Is this the most valuable way you SHOULD be spending your time? 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51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E07E7E-984C-4C1E-8CDC-4ACEB7AB4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35A7F-2F55-4032-98CE-3A3252B2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Is this the most valuable way you should be spending your time? </a:t>
            </a:r>
            <a:b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Shift from doing what’s IN FRONT OF YOU to what is IMPORTANT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16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09D3B-1B13-FAA8-1A11-E688D6FF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Stephen Covey’s Time Matrix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0DF10-C1CF-C073-2C77-9C23C3EB8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Quadrant One  </a:t>
            </a:r>
          </a:p>
        </p:txBody>
      </p:sp>
      <p:pic>
        <p:nvPicPr>
          <p:cNvPr id="1026" name="Picture 2" descr="First Things First (book) - Wikipedia">
            <a:extLst>
              <a:ext uri="{FF2B5EF4-FFF2-40B4-BE49-F238E27FC236}">
                <a16:creationId xmlns:a16="http://schemas.microsoft.com/office/drawing/2014/main" id="{A3748427-0157-1B5E-B84C-49729164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83879"/>
            <a:ext cx="5608320" cy="564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66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1989</Words>
  <Application>Microsoft Office PowerPoint</Application>
  <PresentationFormat>Widescreen</PresentationFormat>
  <Paragraphs>297</Paragraphs>
  <Slides>46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Time Management</vt:lpstr>
      <vt:lpstr>PowerPoint Presentation</vt:lpstr>
      <vt:lpstr>The Analogy of the Big Rocks</vt:lpstr>
      <vt:lpstr>PowerPoint Presentation</vt:lpstr>
      <vt:lpstr>Broken Water Heater</vt:lpstr>
      <vt:lpstr>PowerPoint Presentation</vt:lpstr>
      <vt:lpstr>Is this the most valuable way you SHOULD be spending your time?  </vt:lpstr>
      <vt:lpstr>Is this the most valuable way you should be spending your time?  Shift from doing what’s IN FRONT OF YOU to what is IMPORTANT</vt:lpstr>
      <vt:lpstr>Stephen Covey’s Time Matrix</vt:lpstr>
      <vt:lpstr>PowerPoint Presentation</vt:lpstr>
      <vt:lpstr>PowerPoint Presentation</vt:lpstr>
      <vt:lpstr>Stephen Covey’s Time Matrix</vt:lpstr>
      <vt:lpstr>PowerPoint Presentation</vt:lpstr>
      <vt:lpstr> ‘Put the Big Rocks in first…’ </vt:lpstr>
      <vt:lpstr>PowerPoint Presentation</vt:lpstr>
      <vt:lpstr>Clarifying Values: What’s going to move the needle? </vt:lpstr>
      <vt:lpstr>Top 3-5 Priorities</vt:lpstr>
      <vt:lpstr>Stephen Covey’s Time Matrix</vt:lpstr>
      <vt:lpstr>PowerPoint Presentation</vt:lpstr>
      <vt:lpstr>PowerPoint Presentation</vt:lpstr>
      <vt:lpstr>Stephen Covey’s Time Matrix</vt:lpstr>
      <vt:lpstr>PowerPoint Presentation</vt:lpstr>
      <vt:lpstr>PowerPoint Presentation</vt:lpstr>
      <vt:lpstr>What did you learn? </vt:lpstr>
      <vt:lpstr>Email* (*and Teams. And Slack. And texting. And….)</vt:lpstr>
      <vt:lpstr>How often do you check email? </vt:lpstr>
      <vt:lpstr>The Urgency Effect: </vt:lpstr>
      <vt:lpstr>PowerPoint Presentation</vt:lpstr>
      <vt:lpstr>Combatting Your Email Addiction (the urgency effect) </vt:lpstr>
      <vt:lpstr>Reaching Time Nirvana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Shares! (5 mins)</vt:lpstr>
      <vt:lpstr>PowerPoint Presentation</vt:lpstr>
      <vt:lpstr>PowerPoint Presentation</vt:lpstr>
      <vt:lpstr>Bonus tracks!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Management for the Major Gift Officer</dc:title>
  <dc:creator>Melvin, Anne T.</dc:creator>
  <cp:lastModifiedBy>Melvin, Anne T.</cp:lastModifiedBy>
  <cp:revision>2</cp:revision>
  <dcterms:created xsi:type="dcterms:W3CDTF">2021-03-13T21:41:55Z</dcterms:created>
  <dcterms:modified xsi:type="dcterms:W3CDTF">2023-07-19T22:00:45Z</dcterms:modified>
</cp:coreProperties>
</file>