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2"/>
  </p:notesMasterIdLst>
  <p:sldIdLst>
    <p:sldId id="475" r:id="rId2"/>
    <p:sldId id="434" r:id="rId3"/>
    <p:sldId id="459" r:id="rId4"/>
    <p:sldId id="427" r:id="rId5"/>
    <p:sldId id="428" r:id="rId6"/>
    <p:sldId id="423" r:id="rId7"/>
    <p:sldId id="424" r:id="rId8"/>
    <p:sldId id="355" r:id="rId9"/>
    <p:sldId id="353" r:id="rId10"/>
    <p:sldId id="414" r:id="rId11"/>
    <p:sldId id="354" r:id="rId12"/>
    <p:sldId id="384" r:id="rId13"/>
    <p:sldId id="343" r:id="rId14"/>
    <p:sldId id="432" r:id="rId15"/>
    <p:sldId id="436" r:id="rId16"/>
    <p:sldId id="398" r:id="rId17"/>
    <p:sldId id="371" r:id="rId18"/>
    <p:sldId id="356" r:id="rId19"/>
    <p:sldId id="351" r:id="rId20"/>
    <p:sldId id="437" r:id="rId21"/>
    <p:sldId id="374" r:id="rId22"/>
    <p:sldId id="375" r:id="rId23"/>
    <p:sldId id="366" r:id="rId24"/>
    <p:sldId id="367" r:id="rId25"/>
    <p:sldId id="368" r:id="rId26"/>
    <p:sldId id="369" r:id="rId27"/>
    <p:sldId id="370" r:id="rId28"/>
    <p:sldId id="439" r:id="rId29"/>
    <p:sldId id="376" r:id="rId30"/>
    <p:sldId id="392" r:id="rId31"/>
    <p:sldId id="393" r:id="rId32"/>
    <p:sldId id="345" r:id="rId33"/>
    <p:sldId id="431" r:id="rId34"/>
    <p:sldId id="412" r:id="rId35"/>
    <p:sldId id="397" r:id="rId36"/>
    <p:sldId id="410" r:id="rId37"/>
    <p:sldId id="411" r:id="rId38"/>
    <p:sldId id="373" r:id="rId39"/>
    <p:sldId id="379" r:id="rId40"/>
    <p:sldId id="386" r:id="rId41"/>
    <p:sldId id="389" r:id="rId42"/>
    <p:sldId id="372" r:id="rId43"/>
    <p:sldId id="383" r:id="rId44"/>
    <p:sldId id="440" r:id="rId45"/>
    <p:sldId id="396" r:id="rId46"/>
    <p:sldId id="378" r:id="rId47"/>
    <p:sldId id="377" r:id="rId48"/>
    <p:sldId id="382" r:id="rId49"/>
    <p:sldId id="381" r:id="rId50"/>
    <p:sldId id="387" r:id="rId51"/>
    <p:sldId id="388" r:id="rId52"/>
    <p:sldId id="390" r:id="rId53"/>
    <p:sldId id="391" r:id="rId54"/>
    <p:sldId id="409" r:id="rId55"/>
    <p:sldId id="394" r:id="rId56"/>
    <p:sldId id="430" r:id="rId57"/>
    <p:sldId id="467" r:id="rId58"/>
    <p:sldId id="468" r:id="rId59"/>
    <p:sldId id="380" r:id="rId60"/>
    <p:sldId id="469" r:id="rId61"/>
    <p:sldId id="470" r:id="rId62"/>
    <p:sldId id="471" r:id="rId63"/>
    <p:sldId id="472" r:id="rId64"/>
    <p:sldId id="441" r:id="rId65"/>
    <p:sldId id="357" r:id="rId66"/>
    <p:sldId id="407" r:id="rId67"/>
    <p:sldId id="408" r:id="rId68"/>
    <p:sldId id="401" r:id="rId69"/>
    <p:sldId id="421" r:id="rId70"/>
    <p:sldId id="422" r:id="rId71"/>
    <p:sldId id="418" r:id="rId72"/>
    <p:sldId id="358" r:id="rId73"/>
    <p:sldId id="359" r:id="rId74"/>
    <p:sldId id="433" r:id="rId75"/>
    <p:sldId id="364" r:id="rId76"/>
    <p:sldId id="406" r:id="rId77"/>
    <p:sldId id="405" r:id="rId78"/>
    <p:sldId id="404" r:id="rId79"/>
    <p:sldId id="399" r:id="rId80"/>
    <p:sldId id="442" r:id="rId81"/>
    <p:sldId id="402" r:id="rId82"/>
    <p:sldId id="416" r:id="rId83"/>
    <p:sldId id="395" r:id="rId84"/>
    <p:sldId id="400" r:id="rId85"/>
    <p:sldId id="403" r:id="rId86"/>
    <p:sldId id="363" r:id="rId87"/>
    <p:sldId id="447" r:id="rId88"/>
    <p:sldId id="443" r:id="rId89"/>
    <p:sldId id="446" r:id="rId90"/>
    <p:sldId id="444" r:id="rId91"/>
    <p:sldId id="445" r:id="rId92"/>
    <p:sldId id="448" r:id="rId93"/>
    <p:sldId id="453" r:id="rId94"/>
    <p:sldId id="449" r:id="rId95"/>
    <p:sldId id="450" r:id="rId96"/>
    <p:sldId id="451" r:id="rId97"/>
    <p:sldId id="452" r:id="rId98"/>
    <p:sldId id="461" r:id="rId99"/>
    <p:sldId id="454" r:id="rId100"/>
    <p:sldId id="457" r:id="rId101"/>
    <p:sldId id="458" r:id="rId102"/>
    <p:sldId id="460" r:id="rId103"/>
    <p:sldId id="413" r:id="rId104"/>
    <p:sldId id="438" r:id="rId105"/>
    <p:sldId id="464" r:id="rId106"/>
    <p:sldId id="365" r:id="rId107"/>
    <p:sldId id="465" r:id="rId108"/>
    <p:sldId id="462" r:id="rId109"/>
    <p:sldId id="463" r:id="rId110"/>
    <p:sldId id="466" r:id="rId111"/>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727E"/>
    <a:srgbClr val="8AC7C0"/>
    <a:srgbClr val="64BFEC"/>
    <a:srgbClr val="FF814E"/>
    <a:srgbClr val="FE6869"/>
    <a:srgbClr val="3B8686"/>
    <a:srgbClr val="0B486B"/>
    <a:srgbClr val="F6B1C3"/>
    <a:srgbClr val="F3B562"/>
    <a:srgbClr val="685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39" autoAdjust="0"/>
    <p:restoredTop sz="86395"/>
  </p:normalViewPr>
  <p:slideViewPr>
    <p:cSldViewPr snapToGrid="0">
      <p:cViewPr varScale="1">
        <p:scale>
          <a:sx n="68" d="100"/>
          <a:sy n="68" d="100"/>
        </p:scale>
        <p:origin x="664" y="21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snapToGrid="0">
      <p:cViewPr varScale="1">
        <p:scale>
          <a:sx n="119" d="100"/>
          <a:sy n="119"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barChart>
        <c:barDir val="col"/>
        <c:grouping val="clustered"/>
        <c:varyColors val="0"/>
        <c:ser>
          <c:idx val="0"/>
          <c:order val="0"/>
          <c:tx>
            <c:strRef>
              <c:f>Sheet1!$B$1</c:f>
              <c:strCache>
                <c:ptCount val="1"/>
                <c:pt idx="0">
                  <c:v>Series 1</c:v>
                </c:pt>
              </c:strCache>
            </c:strRef>
          </c:tx>
          <c:spPr>
            <a:solidFill>
              <a:srgbClr val="8AC7C0"/>
            </a:solidFill>
            <a:ln>
              <a:noFill/>
            </a:ln>
            <a:effectLst/>
          </c:spPr>
          <c:invertIfNegative val="0"/>
          <c:dPt>
            <c:idx val="1"/>
            <c:invertIfNegative val="0"/>
            <c:bubble3D val="0"/>
            <c:spPr>
              <a:solidFill>
                <a:srgbClr val="64BFEC"/>
              </a:solidFill>
              <a:ln>
                <a:noFill/>
              </a:ln>
              <a:effectLst/>
            </c:spPr>
            <c:extLst>
              <c:ext xmlns:c16="http://schemas.microsoft.com/office/drawing/2014/chart" uri="{C3380CC4-5D6E-409C-BE32-E72D297353CC}">
                <c16:uniqueId val="{00000003-3DDF-4A44-A133-4FA172235139}"/>
              </c:ext>
            </c:extLst>
          </c:dPt>
          <c:dPt>
            <c:idx val="2"/>
            <c:invertIfNegative val="0"/>
            <c:bubble3D val="0"/>
            <c:spPr>
              <a:solidFill>
                <a:srgbClr val="3B8686"/>
              </a:solidFill>
              <a:ln>
                <a:noFill/>
              </a:ln>
              <a:effectLst/>
            </c:spPr>
            <c:extLst>
              <c:ext xmlns:c16="http://schemas.microsoft.com/office/drawing/2014/chart" uri="{C3380CC4-5D6E-409C-BE32-E72D297353CC}">
                <c16:uniqueId val="{00000005-3DDF-4A44-A133-4FA172235139}"/>
              </c:ext>
            </c:extLst>
          </c:dPt>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DDF-4A44-A133-4FA172235139}"/>
            </c:ext>
          </c:extLst>
        </c:ser>
        <c:ser>
          <c:idx val="1"/>
          <c:order val="1"/>
          <c:tx>
            <c:strRef>
              <c:f>Sheet1!$C$1</c:f>
              <c:strCache>
                <c:ptCount val="1"/>
                <c:pt idx="0">
                  <c:v>Series 2</c:v>
                </c:pt>
              </c:strCache>
            </c:strRef>
          </c:tx>
          <c:spPr>
            <a:solidFill>
              <a:srgbClr val="FE6869"/>
            </a:solidFill>
            <a:ln>
              <a:noFill/>
            </a:ln>
            <a:effectLst/>
          </c:spPr>
          <c:invertIfNegative val="0"/>
          <c:dPt>
            <c:idx val="1"/>
            <c:invertIfNegative val="0"/>
            <c:bubble3D val="0"/>
            <c:spPr>
              <a:solidFill>
                <a:srgbClr val="FF814E"/>
              </a:solidFill>
              <a:ln>
                <a:noFill/>
              </a:ln>
              <a:effectLst/>
            </c:spPr>
            <c:extLst>
              <c:ext xmlns:c16="http://schemas.microsoft.com/office/drawing/2014/chart" uri="{C3380CC4-5D6E-409C-BE32-E72D297353CC}">
                <c16:uniqueId val="{00000004-3DDF-4A44-A133-4FA172235139}"/>
              </c:ext>
            </c:extLst>
          </c:dPt>
          <c:dPt>
            <c:idx val="2"/>
            <c:invertIfNegative val="0"/>
            <c:bubble3D val="0"/>
            <c:spPr>
              <a:solidFill>
                <a:srgbClr val="DA727E"/>
              </a:solidFill>
              <a:ln>
                <a:noFill/>
              </a:ln>
              <a:effectLst/>
            </c:spPr>
            <c:extLst>
              <c:ext xmlns:c16="http://schemas.microsoft.com/office/drawing/2014/chart" uri="{C3380CC4-5D6E-409C-BE32-E72D297353CC}">
                <c16:uniqueId val="{00000006-3DDF-4A44-A133-4FA172235139}"/>
              </c:ext>
            </c:extLst>
          </c:dPt>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DDF-4A44-A133-4FA172235139}"/>
            </c:ext>
          </c:extLst>
        </c:ser>
        <c:dLbls>
          <c:showLegendKey val="0"/>
          <c:showVal val="0"/>
          <c:showCatName val="0"/>
          <c:showSerName val="0"/>
          <c:showPercent val="0"/>
          <c:showBubbleSize val="0"/>
        </c:dLbls>
        <c:gapWidth val="143"/>
        <c:axId val="502563976"/>
        <c:axId val="502564304"/>
      </c:barChart>
      <c:catAx>
        <c:axId val="50256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02564304"/>
        <c:crosses val="autoZero"/>
        <c:auto val="1"/>
        <c:lblAlgn val="ctr"/>
        <c:lblOffset val="100"/>
        <c:noMultiLvlLbl val="0"/>
      </c:catAx>
      <c:valAx>
        <c:axId val="502564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0256397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4925">
              <a:solidFill>
                <a:schemeClr val="bg1"/>
              </a:solidFill>
            </a:ln>
          </c:spPr>
          <c:dPt>
            <c:idx val="0"/>
            <c:bubble3D val="0"/>
            <c:spPr>
              <a:solidFill>
                <a:srgbClr val="FE6869"/>
              </a:solidFill>
              <a:ln w="34925">
                <a:solidFill>
                  <a:schemeClr val="bg1"/>
                </a:solidFill>
              </a:ln>
              <a:effectLst/>
            </c:spPr>
            <c:extLst>
              <c:ext xmlns:c16="http://schemas.microsoft.com/office/drawing/2014/chart" uri="{C3380CC4-5D6E-409C-BE32-E72D297353CC}">
                <c16:uniqueId val="{00000001-FCE0-46EA-9E32-A033E569C20F}"/>
              </c:ext>
            </c:extLst>
          </c:dPt>
          <c:dPt>
            <c:idx val="1"/>
            <c:bubble3D val="0"/>
            <c:spPr>
              <a:solidFill>
                <a:srgbClr val="8AC7C0"/>
              </a:solidFill>
              <a:ln w="34925">
                <a:solidFill>
                  <a:schemeClr val="bg1"/>
                </a:solidFill>
              </a:ln>
              <a:effectLst/>
            </c:spPr>
            <c:extLst>
              <c:ext xmlns:c16="http://schemas.microsoft.com/office/drawing/2014/chart" uri="{C3380CC4-5D6E-409C-BE32-E72D297353CC}">
                <c16:uniqueId val="{00000003-FCE0-46EA-9E32-A033E569C20F}"/>
              </c:ext>
            </c:extLst>
          </c:dPt>
          <c:dPt>
            <c:idx val="2"/>
            <c:bubble3D val="0"/>
            <c:spPr>
              <a:solidFill>
                <a:srgbClr val="FF814E"/>
              </a:solidFill>
              <a:ln w="34925">
                <a:solidFill>
                  <a:schemeClr val="bg1"/>
                </a:solidFill>
              </a:ln>
              <a:effectLst/>
            </c:spPr>
            <c:extLst>
              <c:ext xmlns:c16="http://schemas.microsoft.com/office/drawing/2014/chart" uri="{C3380CC4-5D6E-409C-BE32-E72D297353CC}">
                <c16:uniqueId val="{00000004-FCE0-46EA-9E32-A033E569C20F}"/>
              </c:ext>
            </c:extLst>
          </c:dPt>
          <c:dPt>
            <c:idx val="3"/>
            <c:bubble3D val="0"/>
            <c:spPr>
              <a:solidFill>
                <a:srgbClr val="3B8686"/>
              </a:solidFill>
              <a:ln w="34925">
                <a:solidFill>
                  <a:schemeClr val="bg1"/>
                </a:solidFill>
              </a:ln>
              <a:effectLst/>
            </c:spPr>
            <c:extLst>
              <c:ext xmlns:c16="http://schemas.microsoft.com/office/drawing/2014/chart" uri="{C3380CC4-5D6E-409C-BE32-E72D297353CC}">
                <c16:uniqueId val="{00000005-FCE0-46EA-9E32-A033E569C20F}"/>
              </c:ext>
            </c:extLst>
          </c:dPt>
          <c:dPt>
            <c:idx val="4"/>
            <c:bubble3D val="0"/>
            <c:spPr>
              <a:solidFill>
                <a:srgbClr val="DA727E"/>
              </a:solidFill>
              <a:ln w="34925">
                <a:solidFill>
                  <a:schemeClr val="bg1"/>
                </a:solidFill>
              </a:ln>
              <a:effectLst/>
            </c:spPr>
            <c:extLst>
              <c:ext xmlns:c16="http://schemas.microsoft.com/office/drawing/2014/chart" uri="{C3380CC4-5D6E-409C-BE32-E72D297353CC}">
                <c16:uniqueId val="{00000006-FCE0-46EA-9E32-A033E569C20F}"/>
              </c:ext>
            </c:extLst>
          </c:dPt>
          <c:dPt>
            <c:idx val="5"/>
            <c:bubble3D val="0"/>
            <c:spPr>
              <a:solidFill>
                <a:srgbClr val="64BFEC"/>
              </a:solidFill>
              <a:ln w="34925">
                <a:solidFill>
                  <a:schemeClr val="bg1"/>
                </a:solidFill>
              </a:ln>
              <a:effectLst/>
            </c:spPr>
            <c:extLst>
              <c:ext xmlns:c16="http://schemas.microsoft.com/office/drawing/2014/chart" uri="{C3380CC4-5D6E-409C-BE32-E72D297353CC}">
                <c16:uniqueId val="{00000002-FCE0-46EA-9E32-A033E569C20F}"/>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15</c:v>
                </c:pt>
                <c:pt idx="1">
                  <c:v>15</c:v>
                </c:pt>
                <c:pt idx="2">
                  <c:v>15</c:v>
                </c:pt>
                <c:pt idx="3">
                  <c:v>15</c:v>
                </c:pt>
                <c:pt idx="4">
                  <c:v>15</c:v>
                </c:pt>
                <c:pt idx="5">
                  <c:v>15</c:v>
                </c:pt>
              </c:numCache>
            </c:numRef>
          </c:val>
          <c:extLst>
            <c:ext xmlns:c16="http://schemas.microsoft.com/office/drawing/2014/chart" uri="{C3380CC4-5D6E-409C-BE32-E72D297353CC}">
              <c16:uniqueId val="{00000000-FCE0-46EA-9E32-A033E569C20F}"/>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4925">
              <a:solidFill>
                <a:schemeClr val="bg1"/>
              </a:solidFill>
            </a:ln>
          </c:spPr>
          <c:dPt>
            <c:idx val="0"/>
            <c:bubble3D val="0"/>
            <c:spPr>
              <a:solidFill>
                <a:srgbClr val="FE6869"/>
              </a:solidFill>
              <a:ln w="34925">
                <a:solidFill>
                  <a:schemeClr val="bg1"/>
                </a:solidFill>
              </a:ln>
              <a:effectLst/>
            </c:spPr>
            <c:extLst>
              <c:ext xmlns:c16="http://schemas.microsoft.com/office/drawing/2014/chart" uri="{C3380CC4-5D6E-409C-BE32-E72D297353CC}">
                <c16:uniqueId val="{00000001-FCE0-46EA-9E32-A033E569C20F}"/>
              </c:ext>
            </c:extLst>
          </c:dPt>
          <c:dPt>
            <c:idx val="1"/>
            <c:bubble3D val="0"/>
            <c:spPr>
              <a:solidFill>
                <a:srgbClr val="8AC7C0"/>
              </a:solidFill>
              <a:ln w="34925">
                <a:solidFill>
                  <a:schemeClr val="bg1"/>
                </a:solidFill>
              </a:ln>
              <a:effectLst/>
            </c:spPr>
            <c:extLst>
              <c:ext xmlns:c16="http://schemas.microsoft.com/office/drawing/2014/chart" uri="{C3380CC4-5D6E-409C-BE32-E72D297353CC}">
                <c16:uniqueId val="{00000003-FCE0-46EA-9E32-A033E569C20F}"/>
              </c:ext>
            </c:extLst>
          </c:dPt>
          <c:dPt>
            <c:idx val="2"/>
            <c:bubble3D val="0"/>
            <c:spPr>
              <a:solidFill>
                <a:srgbClr val="FF814E"/>
              </a:solidFill>
              <a:ln w="34925">
                <a:solidFill>
                  <a:schemeClr val="bg1"/>
                </a:solidFill>
              </a:ln>
              <a:effectLst/>
            </c:spPr>
            <c:extLst>
              <c:ext xmlns:c16="http://schemas.microsoft.com/office/drawing/2014/chart" uri="{C3380CC4-5D6E-409C-BE32-E72D297353CC}">
                <c16:uniqueId val="{00000004-FCE0-46EA-9E32-A033E569C20F}"/>
              </c:ext>
            </c:extLst>
          </c:dPt>
          <c:dPt>
            <c:idx val="3"/>
            <c:bubble3D val="0"/>
            <c:spPr>
              <a:solidFill>
                <a:srgbClr val="3B8686"/>
              </a:solidFill>
              <a:ln w="34925">
                <a:solidFill>
                  <a:schemeClr val="bg1"/>
                </a:solidFill>
              </a:ln>
              <a:effectLst/>
            </c:spPr>
            <c:extLst>
              <c:ext xmlns:c16="http://schemas.microsoft.com/office/drawing/2014/chart" uri="{C3380CC4-5D6E-409C-BE32-E72D297353CC}">
                <c16:uniqueId val="{00000005-FCE0-46EA-9E32-A033E569C20F}"/>
              </c:ext>
            </c:extLst>
          </c:dPt>
          <c:dPt>
            <c:idx val="4"/>
            <c:bubble3D val="0"/>
            <c:spPr>
              <a:solidFill>
                <a:srgbClr val="DA727E"/>
              </a:solidFill>
              <a:ln w="34925">
                <a:solidFill>
                  <a:schemeClr val="bg1"/>
                </a:solidFill>
              </a:ln>
              <a:effectLst/>
            </c:spPr>
            <c:extLst>
              <c:ext xmlns:c16="http://schemas.microsoft.com/office/drawing/2014/chart" uri="{C3380CC4-5D6E-409C-BE32-E72D297353CC}">
                <c16:uniqueId val="{00000006-FCE0-46EA-9E32-A033E569C20F}"/>
              </c:ext>
            </c:extLst>
          </c:dPt>
          <c:dPt>
            <c:idx val="5"/>
            <c:bubble3D val="0"/>
            <c:spPr>
              <a:solidFill>
                <a:srgbClr val="64BFEC"/>
              </a:solidFill>
              <a:ln w="34925">
                <a:solidFill>
                  <a:schemeClr val="bg1"/>
                </a:solidFill>
              </a:ln>
              <a:effectLst/>
            </c:spPr>
            <c:extLst>
              <c:ext xmlns:c16="http://schemas.microsoft.com/office/drawing/2014/chart" uri="{C3380CC4-5D6E-409C-BE32-E72D297353CC}">
                <c16:uniqueId val="{00000002-FCE0-46EA-9E32-A033E569C20F}"/>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15</c:v>
                </c:pt>
                <c:pt idx="1">
                  <c:v>15</c:v>
                </c:pt>
                <c:pt idx="2">
                  <c:v>15</c:v>
                </c:pt>
                <c:pt idx="3">
                  <c:v>15</c:v>
                </c:pt>
                <c:pt idx="4">
                  <c:v>15</c:v>
                </c:pt>
                <c:pt idx="5">
                  <c:v>15</c:v>
                </c:pt>
              </c:numCache>
            </c:numRef>
          </c:val>
          <c:extLst>
            <c:ext xmlns:c16="http://schemas.microsoft.com/office/drawing/2014/chart" uri="{C3380CC4-5D6E-409C-BE32-E72D297353CC}">
              <c16:uniqueId val="{00000000-FCE0-46EA-9E32-A033E569C20F}"/>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pie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explosion val="32"/>
            <c:spPr>
              <a:solidFill>
                <a:srgbClr val="8AC7C0"/>
              </a:solidFill>
              <a:ln w="53975">
                <a:solidFill>
                  <a:schemeClr val="bg1"/>
                </a:solidFill>
              </a:ln>
              <a:effectLst/>
            </c:spPr>
            <c:extLst>
              <c:ext xmlns:c16="http://schemas.microsoft.com/office/drawing/2014/chart" uri="{C3380CC4-5D6E-409C-BE32-E72D297353CC}">
                <c16:uniqueId val="{00000000-5EEA-4119-AA94-2DC8BDA1C029}"/>
              </c:ext>
            </c:extLst>
          </c:dPt>
          <c:dPt>
            <c:idx val="1"/>
            <c:bubble3D val="0"/>
            <c:spPr>
              <a:solidFill>
                <a:srgbClr val="64BFEC"/>
              </a:solidFill>
              <a:ln w="53975">
                <a:solidFill>
                  <a:schemeClr val="bg1"/>
                </a:solidFill>
              </a:ln>
              <a:effectLst/>
            </c:spPr>
            <c:extLst>
              <c:ext xmlns:c16="http://schemas.microsoft.com/office/drawing/2014/chart" uri="{C3380CC4-5D6E-409C-BE32-E72D297353CC}">
                <c16:uniqueId val="{00000003-3DDF-4A44-A133-4FA172235139}"/>
              </c:ext>
            </c:extLst>
          </c:dPt>
          <c:dPt>
            <c:idx val="2"/>
            <c:bubble3D val="0"/>
            <c:spPr>
              <a:solidFill>
                <a:srgbClr val="FE6869"/>
              </a:solidFill>
              <a:ln w="53975">
                <a:solidFill>
                  <a:schemeClr val="bg1"/>
                </a:solidFill>
              </a:ln>
              <a:effectLst/>
            </c:spPr>
            <c:extLst>
              <c:ext xmlns:c16="http://schemas.microsoft.com/office/drawing/2014/chart" uri="{C3380CC4-5D6E-409C-BE32-E72D297353CC}">
                <c16:uniqueId val="{00000005-3DDF-4A44-A133-4FA172235139}"/>
              </c:ext>
            </c:extLst>
          </c:dPt>
          <c:dLbls>
            <c:spPr>
              <a:noFill/>
              <a:ln>
                <a:noFill/>
              </a:ln>
              <a:effectLst/>
            </c:spPr>
            <c:txPr>
              <a:bodyPr rot="0" spcFirstLastPara="1" vertOverflow="ellipsis" vert="horz" wrap="square" anchor="ctr" anchorCtr="1"/>
              <a:lstStyle/>
              <a:p>
                <a:pPr>
                  <a:defRPr sz="5400" b="0" i="0" u="none" strike="noStrike" kern="120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DDF-4A44-A133-4FA172235139}"/>
            </c:ext>
          </c:extLst>
        </c:ser>
        <c:ser>
          <c:idx val="1"/>
          <c:order val="1"/>
          <c:tx>
            <c:strRef>
              <c:f>Sheet1!$C$1</c:f>
              <c:strCache>
                <c:ptCount val="1"/>
                <c:pt idx="0">
                  <c:v>Series 2</c:v>
                </c:pt>
              </c:strCache>
            </c:strRef>
          </c:tx>
          <c:spPr>
            <a:solidFill>
              <a:srgbClr val="FE6869"/>
            </a:solidFill>
          </c:spPr>
          <c:dPt>
            <c:idx val="0"/>
            <c:bubble3D val="0"/>
            <c:spPr>
              <a:solidFill>
                <a:srgbClr val="FE6869"/>
              </a:solidFill>
              <a:ln>
                <a:noFill/>
              </a:ln>
              <a:effectLst/>
            </c:spPr>
            <c:extLst>
              <c:ext xmlns:c16="http://schemas.microsoft.com/office/drawing/2014/chart" uri="{C3380CC4-5D6E-409C-BE32-E72D297353CC}">
                <c16:uniqueId val="{00000007-C1D3-4743-BEA8-D9F56A1881CD}"/>
              </c:ext>
            </c:extLst>
          </c:dPt>
          <c:dPt>
            <c:idx val="1"/>
            <c:bubble3D val="0"/>
            <c:spPr>
              <a:solidFill>
                <a:srgbClr val="FF814E"/>
              </a:solidFill>
              <a:ln>
                <a:noFill/>
              </a:ln>
              <a:effectLst/>
            </c:spPr>
            <c:extLst>
              <c:ext xmlns:c16="http://schemas.microsoft.com/office/drawing/2014/chart" uri="{C3380CC4-5D6E-409C-BE32-E72D297353CC}">
                <c16:uniqueId val="{00000004-3DDF-4A44-A133-4FA172235139}"/>
              </c:ext>
            </c:extLst>
          </c:dPt>
          <c:dPt>
            <c:idx val="2"/>
            <c:bubble3D val="0"/>
            <c:spPr>
              <a:solidFill>
                <a:srgbClr val="DA727E"/>
              </a:solidFill>
              <a:ln>
                <a:noFill/>
              </a:ln>
              <a:effectLst/>
            </c:spPr>
            <c:extLst>
              <c:ext xmlns:c16="http://schemas.microsoft.com/office/drawing/2014/chart" uri="{C3380CC4-5D6E-409C-BE32-E72D297353CC}">
                <c16:uniqueId val="{00000006-3DDF-4A44-A133-4FA172235139}"/>
              </c:ext>
            </c:extLst>
          </c:dPt>
          <c:dLbls>
            <c:spPr>
              <a:noFill/>
              <a:ln>
                <a:noFill/>
              </a:ln>
              <a:effectLst/>
            </c:spPr>
            <c:txPr>
              <a:bodyPr rot="0" spcFirstLastPara="1" vertOverflow="ellipsis" vert="horz" wrap="square" anchor="ctr" anchorCtr="1"/>
              <a:lstStyle/>
              <a:p>
                <a:pPr>
                  <a:defRPr sz="5400" b="0" i="0" u="none" strike="noStrike" kern="120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DDF-4A44-A133-4FA17223513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38100">
              <a:solidFill>
                <a:schemeClr val="bg1"/>
              </a:solidFill>
            </a:ln>
          </c:spPr>
          <c:dPt>
            <c:idx val="0"/>
            <c:bubble3D val="0"/>
            <c:spPr>
              <a:solidFill>
                <a:srgbClr val="8AC7C0"/>
              </a:solidFill>
              <a:ln w="38100">
                <a:solidFill>
                  <a:schemeClr val="bg1"/>
                </a:solidFill>
              </a:ln>
              <a:effectLst/>
            </c:spPr>
            <c:extLst>
              <c:ext xmlns:c16="http://schemas.microsoft.com/office/drawing/2014/chart" uri="{C3380CC4-5D6E-409C-BE32-E72D297353CC}">
                <c16:uniqueId val="{00000001-E3BE-4A4D-8449-BB004FD7C4A2}"/>
              </c:ext>
            </c:extLst>
          </c:dPt>
          <c:dPt>
            <c:idx val="1"/>
            <c:bubble3D val="0"/>
            <c:spPr>
              <a:solidFill>
                <a:srgbClr val="FE6869"/>
              </a:solidFill>
              <a:ln w="38100">
                <a:solidFill>
                  <a:schemeClr val="bg1"/>
                </a:solidFill>
              </a:ln>
              <a:effectLst/>
            </c:spPr>
            <c:extLst>
              <c:ext xmlns:c16="http://schemas.microsoft.com/office/drawing/2014/chart" uri="{C3380CC4-5D6E-409C-BE32-E72D297353CC}">
                <c16:uniqueId val="{00000003-E3BE-4A4D-8449-BB004FD7C4A2}"/>
              </c:ext>
            </c:extLst>
          </c:dPt>
          <c:dPt>
            <c:idx val="2"/>
            <c:bubble3D val="0"/>
            <c:spPr>
              <a:solidFill>
                <a:srgbClr val="64BFEC"/>
              </a:solidFill>
              <a:ln w="38100">
                <a:solidFill>
                  <a:schemeClr val="bg1"/>
                </a:solidFill>
              </a:ln>
              <a:effectLst/>
            </c:spPr>
            <c:extLst>
              <c:ext xmlns:c16="http://schemas.microsoft.com/office/drawing/2014/chart" uri="{C3380CC4-5D6E-409C-BE32-E72D297353CC}">
                <c16:uniqueId val="{00000004-E3BE-4A4D-8449-BB004FD7C4A2}"/>
              </c:ext>
            </c:extLst>
          </c:dPt>
          <c:dPt>
            <c:idx val="3"/>
            <c:bubble3D val="0"/>
            <c:spPr>
              <a:solidFill>
                <a:srgbClr val="FF814E"/>
              </a:solidFill>
              <a:ln w="38100">
                <a:solidFill>
                  <a:schemeClr val="bg1"/>
                </a:solidFill>
              </a:ln>
              <a:effectLst/>
            </c:spPr>
            <c:extLst>
              <c:ext xmlns:c16="http://schemas.microsoft.com/office/drawing/2014/chart" uri="{C3380CC4-5D6E-409C-BE32-E72D297353CC}">
                <c16:uniqueId val="{00000002-E3BE-4A4D-8449-BB004FD7C4A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60</c:v>
                </c:pt>
                <c:pt idx="1">
                  <c:v>20</c:v>
                </c:pt>
                <c:pt idx="2">
                  <c:v>15</c:v>
                </c:pt>
                <c:pt idx="3">
                  <c:v>5</c:v>
                </c:pt>
              </c:numCache>
            </c:numRef>
          </c:val>
          <c:extLst>
            <c:ext xmlns:c16="http://schemas.microsoft.com/office/drawing/2014/chart" uri="{C3380CC4-5D6E-409C-BE32-E72D297353CC}">
              <c16:uniqueId val="{00000000-E3BE-4A4D-8449-BB004FD7C4A2}"/>
            </c:ext>
          </c:extLst>
        </c:ser>
        <c:dLbls>
          <c:showLegendKey val="0"/>
          <c:showVal val="0"/>
          <c:showCatName val="0"/>
          <c:showSerName val="0"/>
          <c:showPercent val="0"/>
          <c:showBubbleSize val="0"/>
          <c:showLeaderLines val="1"/>
        </c:dLbls>
        <c:firstSliceAng val="0"/>
        <c:holeSize val="6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rgbClr val="8AC7C0"/>
              </a:solidFill>
              <a:ln w="53975">
                <a:solidFill>
                  <a:schemeClr val="bg1"/>
                </a:solidFill>
              </a:ln>
              <a:effectLst/>
            </c:spPr>
            <c:extLst>
              <c:ext xmlns:c16="http://schemas.microsoft.com/office/drawing/2014/chart" uri="{C3380CC4-5D6E-409C-BE32-E72D297353CC}">
                <c16:uniqueId val="{00000000-5EEA-4119-AA94-2DC8BDA1C029}"/>
              </c:ext>
            </c:extLst>
          </c:dPt>
          <c:dPt>
            <c:idx val="1"/>
            <c:bubble3D val="0"/>
            <c:spPr>
              <a:solidFill>
                <a:srgbClr val="FE6869"/>
              </a:solidFill>
              <a:ln w="53975">
                <a:solidFill>
                  <a:schemeClr val="bg1"/>
                </a:solidFill>
              </a:ln>
              <a:effectLst/>
            </c:spPr>
            <c:extLst>
              <c:ext xmlns:c16="http://schemas.microsoft.com/office/drawing/2014/chart" uri="{C3380CC4-5D6E-409C-BE32-E72D297353CC}">
                <c16:uniqueId val="{00000003-3DDF-4A44-A133-4FA172235139}"/>
              </c:ext>
            </c:extLst>
          </c:dPt>
          <c:cat>
            <c:strRef>
              <c:f>Sheet1!$A$2:$A$3</c:f>
              <c:strCache>
                <c:ptCount val="2"/>
                <c:pt idx="0">
                  <c:v>Category 1</c:v>
                </c:pt>
                <c:pt idx="1">
                  <c:v>Category 2</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0-3DDF-4A44-A133-4FA172235139}"/>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rgbClr val="FF814E"/>
              </a:solidFill>
              <a:ln w="53975">
                <a:solidFill>
                  <a:schemeClr val="bg1"/>
                </a:solidFill>
              </a:ln>
              <a:effectLst/>
            </c:spPr>
            <c:extLst>
              <c:ext xmlns:c16="http://schemas.microsoft.com/office/drawing/2014/chart" uri="{C3380CC4-5D6E-409C-BE32-E72D297353CC}">
                <c16:uniqueId val="{00000001-4967-40BA-B722-85D79C1013E3}"/>
              </c:ext>
            </c:extLst>
          </c:dPt>
          <c:dPt>
            <c:idx val="1"/>
            <c:bubble3D val="0"/>
            <c:spPr>
              <a:solidFill>
                <a:srgbClr val="64BFEC"/>
              </a:solidFill>
              <a:ln w="53975">
                <a:solidFill>
                  <a:schemeClr val="bg1"/>
                </a:solidFill>
              </a:ln>
              <a:effectLst/>
            </c:spPr>
            <c:extLst>
              <c:ext xmlns:c16="http://schemas.microsoft.com/office/drawing/2014/chart" uri="{C3380CC4-5D6E-409C-BE32-E72D297353CC}">
                <c16:uniqueId val="{00000003-4967-40BA-B722-85D79C1013E3}"/>
              </c:ext>
            </c:extLst>
          </c:dPt>
          <c:cat>
            <c:strRef>
              <c:f>Sheet1!$A$2:$A$3</c:f>
              <c:strCache>
                <c:ptCount val="2"/>
                <c:pt idx="0">
                  <c:v>Category 1</c:v>
                </c:pt>
                <c:pt idx="1">
                  <c:v>Category 2</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6-4967-40BA-B722-85D79C1013E3}"/>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doughnutChart>
        <c:varyColors val="1"/>
        <c:ser>
          <c:idx val="0"/>
          <c:order val="0"/>
          <c:tx>
            <c:strRef>
              <c:f>Sheet1!$B$1</c:f>
              <c:strCache>
                <c:ptCount val="1"/>
                <c:pt idx="0">
                  <c:v>Series 1</c:v>
                </c:pt>
              </c:strCache>
            </c:strRef>
          </c:tx>
          <c:spPr>
            <a:solidFill>
              <a:srgbClr val="8AC7C0"/>
            </a:solidFill>
            <a:ln w="53975">
              <a:solidFill>
                <a:schemeClr val="bg1"/>
              </a:solidFill>
            </a:ln>
          </c:spPr>
          <c:dPt>
            <c:idx val="0"/>
            <c:bubble3D val="0"/>
            <c:spPr>
              <a:solidFill>
                <a:srgbClr val="DA727E"/>
              </a:solidFill>
              <a:ln w="53975">
                <a:solidFill>
                  <a:schemeClr val="bg1"/>
                </a:solidFill>
              </a:ln>
              <a:effectLst/>
            </c:spPr>
            <c:extLst>
              <c:ext xmlns:c16="http://schemas.microsoft.com/office/drawing/2014/chart" uri="{C3380CC4-5D6E-409C-BE32-E72D297353CC}">
                <c16:uniqueId val="{00000001-1EDA-4DBF-AE0B-AD72D02293DB}"/>
              </c:ext>
            </c:extLst>
          </c:dPt>
          <c:dPt>
            <c:idx val="1"/>
            <c:bubble3D val="0"/>
            <c:spPr>
              <a:solidFill>
                <a:srgbClr val="3B8686"/>
              </a:solidFill>
              <a:ln w="53975">
                <a:solidFill>
                  <a:schemeClr val="bg1"/>
                </a:solidFill>
              </a:ln>
              <a:effectLst/>
            </c:spPr>
            <c:extLst>
              <c:ext xmlns:c16="http://schemas.microsoft.com/office/drawing/2014/chart" uri="{C3380CC4-5D6E-409C-BE32-E72D297353CC}">
                <c16:uniqueId val="{00000003-1EDA-4DBF-AE0B-AD72D02293DB}"/>
              </c:ext>
            </c:extLst>
          </c:dPt>
          <c:cat>
            <c:strRef>
              <c:f>Sheet1!$A$2:$A$3</c:f>
              <c:strCache>
                <c:ptCount val="2"/>
                <c:pt idx="0">
                  <c:v>Category 1</c:v>
                </c:pt>
                <c:pt idx="1">
                  <c:v>Category 2</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6-1EDA-4DBF-AE0B-AD72D02293DB}"/>
            </c:ext>
          </c:extLst>
        </c:ser>
        <c:dLbls>
          <c:showLegendKey val="0"/>
          <c:showVal val="0"/>
          <c:showCatName val="0"/>
          <c:showSerName val="0"/>
          <c:showPercent val="0"/>
          <c:showBubbleSize val="0"/>
          <c:showLeaderLines val="1"/>
        </c:dLbls>
        <c:firstSliceAng val="0"/>
        <c:holeSize val="64"/>
      </c:doughnutChart>
      <c:spPr>
        <a:noFill/>
        <a:ln>
          <a:noFill/>
        </a:ln>
        <a:effectLst/>
      </c:spPr>
    </c:plotArea>
    <c:plotVisOnly val="1"/>
    <c:dispBlanksAs val="gap"/>
    <c:showDLblsOverMax val="0"/>
  </c:chart>
  <c:spPr>
    <a:noFill/>
    <a:ln>
      <a:noFill/>
    </a:ln>
    <a:effectLst/>
  </c:spPr>
  <c:txPr>
    <a:bodyPr/>
    <a:lstStyle/>
    <a:p>
      <a:pPr>
        <a:defRPr sz="5400" b="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rgbClr val="64BFE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874-4D47-B415-E427944C21FD}"/>
            </c:ext>
          </c:extLst>
        </c:ser>
        <c:ser>
          <c:idx val="1"/>
          <c:order val="1"/>
          <c:tx>
            <c:strRef>
              <c:f>Sheet1!$C$1</c:f>
              <c:strCache>
                <c:ptCount val="1"/>
                <c:pt idx="0">
                  <c:v>Series 2</c:v>
                </c:pt>
              </c:strCache>
            </c:strRef>
          </c:tx>
          <c:spPr>
            <a:solidFill>
              <a:srgbClr val="FF814E"/>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874-4D47-B415-E427944C21FD}"/>
            </c:ext>
          </c:extLst>
        </c:ser>
        <c:ser>
          <c:idx val="2"/>
          <c:order val="2"/>
          <c:tx>
            <c:strRef>
              <c:f>Sheet1!$D$1</c:f>
              <c:strCache>
                <c:ptCount val="1"/>
                <c:pt idx="0">
                  <c:v>Series 3</c:v>
                </c:pt>
              </c:strCache>
            </c:strRef>
          </c:tx>
          <c:spPr>
            <a:solidFill>
              <a:srgbClr val="8AC7C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874-4D47-B415-E427944C21FD}"/>
            </c:ext>
          </c:extLst>
        </c:ser>
        <c:dLbls>
          <c:showLegendKey val="0"/>
          <c:showVal val="0"/>
          <c:showCatName val="0"/>
          <c:showSerName val="0"/>
          <c:showPercent val="0"/>
          <c:showBubbleSize val="0"/>
        </c:dLbls>
        <c:gapWidth val="150"/>
        <c:overlap val="100"/>
        <c:axId val="554651976"/>
        <c:axId val="554652960"/>
      </c:barChart>
      <c:catAx>
        <c:axId val="554651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54652960"/>
        <c:crosses val="autoZero"/>
        <c:auto val="1"/>
        <c:lblAlgn val="ctr"/>
        <c:lblOffset val="100"/>
        <c:noMultiLvlLbl val="0"/>
      </c:catAx>
      <c:valAx>
        <c:axId val="5546529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54651976"/>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57766271538256E-2"/>
          <c:y val="1.2250065921976109E-2"/>
          <c:w val="0.96124223372846174"/>
          <c:h val="0.93122591636168262"/>
        </c:manualLayout>
      </c:layout>
      <c:areaChart>
        <c:grouping val="standard"/>
        <c:varyColors val="0"/>
        <c:ser>
          <c:idx val="0"/>
          <c:order val="0"/>
          <c:tx>
            <c:strRef>
              <c:f>Sheet1!$B$1</c:f>
              <c:strCache>
                <c:ptCount val="1"/>
                <c:pt idx="0">
                  <c:v>Series 1</c:v>
                </c:pt>
              </c:strCache>
            </c:strRef>
          </c:tx>
          <c:spPr>
            <a:solidFill>
              <a:srgbClr val="FE6869"/>
            </a:solidFill>
            <a:ln>
              <a:noFill/>
            </a:ln>
            <a:effectLst/>
          </c:spPr>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DDF-4A44-A133-4FA172235139}"/>
            </c:ext>
          </c:extLst>
        </c:ser>
        <c:ser>
          <c:idx val="1"/>
          <c:order val="1"/>
          <c:tx>
            <c:strRef>
              <c:f>Sheet1!$C$1</c:f>
              <c:strCache>
                <c:ptCount val="1"/>
                <c:pt idx="0">
                  <c:v>Series 2</c:v>
                </c:pt>
              </c:strCache>
            </c:strRef>
          </c:tx>
          <c:spPr>
            <a:solidFill>
              <a:srgbClr val="FF814E"/>
            </a:solidFill>
            <a:ln>
              <a:noFill/>
            </a:ln>
            <a:effectLst/>
          </c:spPr>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DDF-4A44-A133-4FA172235139}"/>
            </c:ext>
          </c:extLst>
        </c:ser>
        <c:ser>
          <c:idx val="2"/>
          <c:order val="2"/>
          <c:tx>
            <c:strRef>
              <c:f>Sheet1!$D$1</c:f>
              <c:strCache>
                <c:ptCount val="1"/>
                <c:pt idx="0">
                  <c:v>Series 3</c:v>
                </c:pt>
              </c:strCache>
            </c:strRef>
          </c:tx>
          <c:spPr>
            <a:solidFill>
              <a:srgbClr val="8AC7C0"/>
            </a:solidFill>
            <a:ln w="25400">
              <a:noFill/>
            </a:ln>
            <a:effectLst/>
          </c:spPr>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0-1289-4D88-9568-D7754832FE6A}"/>
            </c:ext>
          </c:extLst>
        </c:ser>
        <c:dLbls>
          <c:showLegendKey val="0"/>
          <c:showVal val="0"/>
          <c:showCatName val="0"/>
          <c:showSerName val="0"/>
          <c:showPercent val="0"/>
          <c:showBubbleSize val="0"/>
        </c:dLbls>
        <c:axId val="502563976"/>
        <c:axId val="502564304"/>
      </c:areaChart>
      <c:catAx>
        <c:axId val="502563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02564304"/>
        <c:crosses val="autoZero"/>
        <c:auto val="1"/>
        <c:lblAlgn val="ctr"/>
        <c:lblOffset val="100"/>
        <c:noMultiLvlLbl val="0"/>
      </c:catAx>
      <c:valAx>
        <c:axId val="5025643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02563976"/>
        <c:crosses val="autoZero"/>
        <c:crossBetween val="midCat"/>
      </c:valAx>
      <c:spPr>
        <a:noFill/>
        <a:ln>
          <a:noFill/>
        </a:ln>
        <a:effectLst/>
      </c:spPr>
    </c:plotArea>
    <c:plotVisOnly val="1"/>
    <c:dispBlanksAs val="gap"/>
    <c:showDLblsOverMax val="0"/>
  </c:chart>
  <c:spPr>
    <a:noFill/>
    <a:ln>
      <a:noFill/>
    </a:ln>
    <a:effectLst/>
  </c:spPr>
  <c:txPr>
    <a:bodyPr/>
    <a:lstStyle/>
    <a:p>
      <a:pPr>
        <a:defRPr sz="1600">
          <a:solidFill>
            <a:schemeClr val="tx1">
              <a:lumMod val="75000"/>
              <a:lumOff val="2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Open</c:v>
                </c:pt>
              </c:strCache>
            </c:strRef>
          </c:tx>
          <c:spPr>
            <a:ln w="19050" cap="rnd">
              <a:noFill/>
              <a:round/>
            </a:ln>
            <a:effectLst/>
          </c:spPr>
          <c:marker>
            <c:symbol val="none"/>
          </c:marker>
          <c:cat>
            <c:numRef>
              <c:f>Sheet1!$A$2:$A$6</c:f>
              <c:numCache>
                <c:formatCode>m/d/yyyy</c:formatCode>
                <c:ptCount val="5"/>
                <c:pt idx="0">
                  <c:v>42856</c:v>
                </c:pt>
                <c:pt idx="1">
                  <c:v>42887</c:v>
                </c:pt>
                <c:pt idx="2">
                  <c:v>42917</c:v>
                </c:pt>
                <c:pt idx="3">
                  <c:v>42948</c:v>
                </c:pt>
                <c:pt idx="4">
                  <c:v>42979</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81C9-4594-8859-E58776A1B184}"/>
            </c:ext>
          </c:extLst>
        </c:ser>
        <c:ser>
          <c:idx val="1"/>
          <c:order val="1"/>
          <c:tx>
            <c:strRef>
              <c:f>Sheet1!$C$1</c:f>
              <c:strCache>
                <c:ptCount val="1"/>
                <c:pt idx="0">
                  <c:v>High</c:v>
                </c:pt>
              </c:strCache>
            </c:strRef>
          </c:tx>
          <c:spPr>
            <a:ln w="19050" cap="rnd">
              <a:noFill/>
              <a:round/>
            </a:ln>
            <a:effectLst/>
          </c:spPr>
          <c:marker>
            <c:symbol val="none"/>
          </c:marker>
          <c:cat>
            <c:numRef>
              <c:f>Sheet1!$A$2:$A$6</c:f>
              <c:numCache>
                <c:formatCode>m/d/yyyy</c:formatCode>
                <c:ptCount val="5"/>
                <c:pt idx="0">
                  <c:v>42856</c:v>
                </c:pt>
                <c:pt idx="1">
                  <c:v>42887</c:v>
                </c:pt>
                <c:pt idx="2">
                  <c:v>42917</c:v>
                </c:pt>
                <c:pt idx="3">
                  <c:v>42948</c:v>
                </c:pt>
                <c:pt idx="4">
                  <c:v>42979</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81C9-4594-8859-E58776A1B184}"/>
            </c:ext>
          </c:extLst>
        </c:ser>
        <c:ser>
          <c:idx val="2"/>
          <c:order val="2"/>
          <c:tx>
            <c:strRef>
              <c:f>Sheet1!$D$1</c:f>
              <c:strCache>
                <c:ptCount val="1"/>
                <c:pt idx="0">
                  <c:v>Low</c:v>
                </c:pt>
              </c:strCache>
            </c:strRef>
          </c:tx>
          <c:spPr>
            <a:ln w="19050" cap="rnd">
              <a:noFill/>
              <a:round/>
            </a:ln>
            <a:effectLst/>
          </c:spPr>
          <c:marker>
            <c:symbol val="none"/>
          </c:marker>
          <c:cat>
            <c:numRef>
              <c:f>Sheet1!$A$2:$A$6</c:f>
              <c:numCache>
                <c:formatCode>m/d/yyyy</c:formatCode>
                <c:ptCount val="5"/>
                <c:pt idx="0">
                  <c:v>42856</c:v>
                </c:pt>
                <c:pt idx="1">
                  <c:v>42887</c:v>
                </c:pt>
                <c:pt idx="2">
                  <c:v>42917</c:v>
                </c:pt>
                <c:pt idx="3">
                  <c:v>42948</c:v>
                </c:pt>
                <c:pt idx="4">
                  <c:v>42979</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81C9-4594-8859-E58776A1B184}"/>
            </c:ext>
          </c:extLst>
        </c:ser>
        <c:ser>
          <c:idx val="3"/>
          <c:order val="3"/>
          <c:tx>
            <c:strRef>
              <c:f>Sheet1!$E$1</c:f>
              <c:strCache>
                <c:ptCount val="1"/>
                <c:pt idx="0">
                  <c:v>Close</c:v>
                </c:pt>
              </c:strCache>
            </c:strRef>
          </c:tx>
          <c:spPr>
            <a:ln w="19050" cap="rnd">
              <a:noFill/>
              <a:round/>
            </a:ln>
            <a:effectLst/>
          </c:spPr>
          <c:marker>
            <c:symbol val="none"/>
          </c:marker>
          <c:cat>
            <c:numRef>
              <c:f>Sheet1!$A$2:$A$6</c:f>
              <c:numCache>
                <c:formatCode>m/d/yyyy</c:formatCode>
                <c:ptCount val="5"/>
                <c:pt idx="0">
                  <c:v>42856</c:v>
                </c:pt>
                <c:pt idx="1">
                  <c:v>42887</c:v>
                </c:pt>
                <c:pt idx="2">
                  <c:v>42917</c:v>
                </c:pt>
                <c:pt idx="3">
                  <c:v>42948</c:v>
                </c:pt>
                <c:pt idx="4">
                  <c:v>42979</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81C9-4594-8859-E58776A1B184}"/>
            </c:ext>
          </c:extLst>
        </c:ser>
        <c:dLbls>
          <c:showLegendKey val="0"/>
          <c:showVal val="0"/>
          <c:showCatName val="0"/>
          <c:showSerName val="0"/>
          <c:showPercent val="0"/>
          <c:showBubbleSize val="0"/>
        </c:dLbls>
        <c:hiLowLines>
          <c:spPr>
            <a:ln w="9525" cap="flat" cmpd="sng" algn="ctr">
              <a:solidFill>
                <a:schemeClr val="bg1">
                  <a:lumMod val="85000"/>
                </a:schemeClr>
              </a:solidFill>
              <a:round/>
            </a:ln>
            <a:effectLst/>
          </c:spPr>
        </c:hiLowLines>
        <c:upDownBars>
          <c:gapWidth val="150"/>
          <c:upBars>
            <c:spPr>
              <a:solidFill>
                <a:srgbClr val="8AC7C0"/>
              </a:solidFill>
              <a:ln w="9525" cap="flat" cmpd="sng" algn="ctr">
                <a:noFill/>
                <a:round/>
              </a:ln>
              <a:effectLst/>
            </c:spPr>
          </c:upBars>
          <c:downBars>
            <c:spPr>
              <a:solidFill>
                <a:srgbClr val="FE6869"/>
              </a:solidFill>
              <a:ln w="9525" cap="flat" cmpd="sng" algn="ctr">
                <a:noFill/>
                <a:round/>
              </a:ln>
              <a:effectLst/>
            </c:spPr>
          </c:downBars>
        </c:upDownBars>
        <c:axId val="513567112"/>
        <c:axId val="513566784"/>
      </c:stockChart>
      <c:dateAx>
        <c:axId val="51356711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13566784"/>
        <c:crosses val="autoZero"/>
        <c:auto val="1"/>
        <c:lblOffset val="100"/>
        <c:baseTimeUnit val="months"/>
      </c:dateAx>
      <c:valAx>
        <c:axId val="513566784"/>
        <c:scaling>
          <c:orientation val="minMax"/>
          <c:max val="5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crossAx val="51356711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Open Sans Semibold" panose="020B0706030804020204" pitchFamily="34" charset="0"/>
          <a:ea typeface="Open Sans Semibold" panose="020B0706030804020204" pitchFamily="34" charset="0"/>
          <a:cs typeface="Open Sans Semibold" panose="020B07060308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CD3A1-9116-DC45-95F2-25CB97F9804D}" type="datetimeFigureOut">
              <a:rPr lang="en-US" smtClean="0"/>
              <a:t>9/15/19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AFADC-9AB7-8440-A05B-CF2093E494EC}" type="slidenum">
              <a:rPr lang="en-US" smtClean="0"/>
              <a:t>‹#›</a:t>
            </a:fld>
            <a:endParaRPr lang="en-US"/>
          </a:p>
        </p:txBody>
      </p:sp>
    </p:spTree>
    <p:extLst>
      <p:ext uri="{BB962C8B-B14F-4D97-AF65-F5344CB8AC3E}">
        <p14:creationId xmlns:p14="http://schemas.microsoft.com/office/powerpoint/2010/main" val="102941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a:t>
            </a:fld>
            <a:endParaRPr lang="en-US"/>
          </a:p>
        </p:txBody>
      </p:sp>
    </p:spTree>
    <p:extLst>
      <p:ext uri="{BB962C8B-B14F-4D97-AF65-F5344CB8AC3E}">
        <p14:creationId xmlns:p14="http://schemas.microsoft.com/office/powerpoint/2010/main" val="213623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a:t>
            </a:fld>
            <a:endParaRPr lang="en-US"/>
          </a:p>
        </p:txBody>
      </p:sp>
    </p:spTree>
    <p:extLst>
      <p:ext uri="{BB962C8B-B14F-4D97-AF65-F5344CB8AC3E}">
        <p14:creationId xmlns:p14="http://schemas.microsoft.com/office/powerpoint/2010/main" val="16989453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100</a:t>
            </a:fld>
            <a:endParaRPr lang="en-US"/>
          </a:p>
        </p:txBody>
      </p:sp>
    </p:spTree>
    <p:extLst>
      <p:ext uri="{BB962C8B-B14F-4D97-AF65-F5344CB8AC3E}">
        <p14:creationId xmlns:p14="http://schemas.microsoft.com/office/powerpoint/2010/main" val="407247650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101</a:t>
            </a:fld>
            <a:endParaRPr lang="en-US"/>
          </a:p>
        </p:txBody>
      </p:sp>
    </p:spTree>
    <p:extLst>
      <p:ext uri="{BB962C8B-B14F-4D97-AF65-F5344CB8AC3E}">
        <p14:creationId xmlns:p14="http://schemas.microsoft.com/office/powerpoint/2010/main" val="11299687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102</a:t>
            </a:fld>
            <a:endParaRPr lang="en-US"/>
          </a:p>
        </p:txBody>
      </p:sp>
    </p:spTree>
    <p:extLst>
      <p:ext uri="{BB962C8B-B14F-4D97-AF65-F5344CB8AC3E}">
        <p14:creationId xmlns:p14="http://schemas.microsoft.com/office/powerpoint/2010/main" val="14735248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103</a:t>
            </a:fld>
            <a:endParaRPr lang="en-US"/>
          </a:p>
        </p:txBody>
      </p:sp>
    </p:spTree>
    <p:extLst>
      <p:ext uri="{BB962C8B-B14F-4D97-AF65-F5344CB8AC3E}">
        <p14:creationId xmlns:p14="http://schemas.microsoft.com/office/powerpoint/2010/main" val="6562177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104</a:t>
            </a:fld>
            <a:endParaRPr lang="en-US"/>
          </a:p>
        </p:txBody>
      </p:sp>
    </p:spTree>
    <p:extLst>
      <p:ext uri="{BB962C8B-B14F-4D97-AF65-F5344CB8AC3E}">
        <p14:creationId xmlns:p14="http://schemas.microsoft.com/office/powerpoint/2010/main" val="24703074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105</a:t>
            </a:fld>
            <a:endParaRPr lang="en-US"/>
          </a:p>
        </p:txBody>
      </p:sp>
    </p:spTree>
    <p:extLst>
      <p:ext uri="{BB962C8B-B14F-4D97-AF65-F5344CB8AC3E}">
        <p14:creationId xmlns:p14="http://schemas.microsoft.com/office/powerpoint/2010/main" val="41818572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106</a:t>
            </a:fld>
            <a:endParaRPr lang="en-US"/>
          </a:p>
        </p:txBody>
      </p:sp>
    </p:spTree>
    <p:extLst>
      <p:ext uri="{BB962C8B-B14F-4D97-AF65-F5344CB8AC3E}">
        <p14:creationId xmlns:p14="http://schemas.microsoft.com/office/powerpoint/2010/main" val="23376348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107</a:t>
            </a:fld>
            <a:endParaRPr lang="en-US"/>
          </a:p>
        </p:txBody>
      </p:sp>
    </p:spTree>
    <p:extLst>
      <p:ext uri="{BB962C8B-B14F-4D97-AF65-F5344CB8AC3E}">
        <p14:creationId xmlns:p14="http://schemas.microsoft.com/office/powerpoint/2010/main" val="27671220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108</a:t>
            </a:fld>
            <a:endParaRPr lang="en-US"/>
          </a:p>
        </p:txBody>
      </p:sp>
    </p:spTree>
    <p:extLst>
      <p:ext uri="{BB962C8B-B14F-4D97-AF65-F5344CB8AC3E}">
        <p14:creationId xmlns:p14="http://schemas.microsoft.com/office/powerpoint/2010/main" val="34050109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109</a:t>
            </a:fld>
            <a:endParaRPr lang="en-US"/>
          </a:p>
        </p:txBody>
      </p:sp>
    </p:spTree>
    <p:extLst>
      <p:ext uri="{BB962C8B-B14F-4D97-AF65-F5344CB8AC3E}">
        <p14:creationId xmlns:p14="http://schemas.microsoft.com/office/powerpoint/2010/main" val="116137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11</a:t>
            </a:fld>
            <a:endParaRPr lang="en-US"/>
          </a:p>
        </p:txBody>
      </p:sp>
    </p:spTree>
    <p:extLst>
      <p:ext uri="{BB962C8B-B14F-4D97-AF65-F5344CB8AC3E}">
        <p14:creationId xmlns:p14="http://schemas.microsoft.com/office/powerpoint/2010/main" val="10646173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110</a:t>
            </a:fld>
            <a:endParaRPr lang="en-US"/>
          </a:p>
        </p:txBody>
      </p:sp>
    </p:spTree>
    <p:extLst>
      <p:ext uri="{BB962C8B-B14F-4D97-AF65-F5344CB8AC3E}">
        <p14:creationId xmlns:p14="http://schemas.microsoft.com/office/powerpoint/2010/main" val="5363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12</a:t>
            </a:fld>
            <a:endParaRPr lang="en-US"/>
          </a:p>
        </p:txBody>
      </p:sp>
    </p:spTree>
    <p:extLst>
      <p:ext uri="{BB962C8B-B14F-4D97-AF65-F5344CB8AC3E}">
        <p14:creationId xmlns:p14="http://schemas.microsoft.com/office/powerpoint/2010/main" val="259868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13</a:t>
            </a:fld>
            <a:endParaRPr lang="en-US"/>
          </a:p>
        </p:txBody>
      </p:sp>
    </p:spTree>
    <p:extLst>
      <p:ext uri="{BB962C8B-B14F-4D97-AF65-F5344CB8AC3E}">
        <p14:creationId xmlns:p14="http://schemas.microsoft.com/office/powerpoint/2010/main" val="4197921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14</a:t>
            </a:fld>
            <a:endParaRPr lang="en-US"/>
          </a:p>
        </p:txBody>
      </p:sp>
    </p:spTree>
    <p:extLst>
      <p:ext uri="{BB962C8B-B14F-4D97-AF65-F5344CB8AC3E}">
        <p14:creationId xmlns:p14="http://schemas.microsoft.com/office/powerpoint/2010/main" val="191224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15</a:t>
            </a:fld>
            <a:endParaRPr lang="en-US"/>
          </a:p>
        </p:txBody>
      </p:sp>
    </p:spTree>
    <p:extLst>
      <p:ext uri="{BB962C8B-B14F-4D97-AF65-F5344CB8AC3E}">
        <p14:creationId xmlns:p14="http://schemas.microsoft.com/office/powerpoint/2010/main" val="2294502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16</a:t>
            </a:fld>
            <a:endParaRPr lang="en-US"/>
          </a:p>
        </p:txBody>
      </p:sp>
    </p:spTree>
    <p:extLst>
      <p:ext uri="{BB962C8B-B14F-4D97-AF65-F5344CB8AC3E}">
        <p14:creationId xmlns:p14="http://schemas.microsoft.com/office/powerpoint/2010/main" val="23115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17</a:t>
            </a:fld>
            <a:endParaRPr lang="en-US"/>
          </a:p>
        </p:txBody>
      </p:sp>
    </p:spTree>
    <p:extLst>
      <p:ext uri="{BB962C8B-B14F-4D97-AF65-F5344CB8AC3E}">
        <p14:creationId xmlns:p14="http://schemas.microsoft.com/office/powerpoint/2010/main" val="2144614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18</a:t>
            </a:fld>
            <a:endParaRPr lang="en-US"/>
          </a:p>
        </p:txBody>
      </p:sp>
    </p:spTree>
    <p:extLst>
      <p:ext uri="{BB962C8B-B14F-4D97-AF65-F5344CB8AC3E}">
        <p14:creationId xmlns:p14="http://schemas.microsoft.com/office/powerpoint/2010/main" val="244838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19</a:t>
            </a:fld>
            <a:endParaRPr lang="en-US"/>
          </a:p>
        </p:txBody>
      </p:sp>
    </p:spTree>
    <p:extLst>
      <p:ext uri="{BB962C8B-B14F-4D97-AF65-F5344CB8AC3E}">
        <p14:creationId xmlns:p14="http://schemas.microsoft.com/office/powerpoint/2010/main" val="148400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a:t>
            </a:fld>
            <a:endParaRPr lang="en-US"/>
          </a:p>
        </p:txBody>
      </p:sp>
    </p:spTree>
    <p:extLst>
      <p:ext uri="{BB962C8B-B14F-4D97-AF65-F5344CB8AC3E}">
        <p14:creationId xmlns:p14="http://schemas.microsoft.com/office/powerpoint/2010/main" val="502071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20</a:t>
            </a:fld>
            <a:endParaRPr lang="en-US"/>
          </a:p>
        </p:txBody>
      </p:sp>
    </p:spTree>
    <p:extLst>
      <p:ext uri="{BB962C8B-B14F-4D97-AF65-F5344CB8AC3E}">
        <p14:creationId xmlns:p14="http://schemas.microsoft.com/office/powerpoint/2010/main" val="2866522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21</a:t>
            </a:fld>
            <a:endParaRPr lang="en-US"/>
          </a:p>
        </p:txBody>
      </p:sp>
    </p:spTree>
    <p:extLst>
      <p:ext uri="{BB962C8B-B14F-4D97-AF65-F5344CB8AC3E}">
        <p14:creationId xmlns:p14="http://schemas.microsoft.com/office/powerpoint/2010/main" val="3805456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22</a:t>
            </a:fld>
            <a:endParaRPr lang="en-US"/>
          </a:p>
        </p:txBody>
      </p:sp>
    </p:spTree>
    <p:extLst>
      <p:ext uri="{BB962C8B-B14F-4D97-AF65-F5344CB8AC3E}">
        <p14:creationId xmlns:p14="http://schemas.microsoft.com/office/powerpoint/2010/main" val="634044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23</a:t>
            </a:fld>
            <a:endParaRPr lang="en-US"/>
          </a:p>
        </p:txBody>
      </p:sp>
    </p:spTree>
    <p:extLst>
      <p:ext uri="{BB962C8B-B14F-4D97-AF65-F5344CB8AC3E}">
        <p14:creationId xmlns:p14="http://schemas.microsoft.com/office/powerpoint/2010/main" val="2964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24</a:t>
            </a:fld>
            <a:endParaRPr lang="en-US"/>
          </a:p>
        </p:txBody>
      </p:sp>
    </p:spTree>
    <p:extLst>
      <p:ext uri="{BB962C8B-B14F-4D97-AF65-F5344CB8AC3E}">
        <p14:creationId xmlns:p14="http://schemas.microsoft.com/office/powerpoint/2010/main" val="3486166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25</a:t>
            </a:fld>
            <a:endParaRPr lang="en-US"/>
          </a:p>
        </p:txBody>
      </p:sp>
    </p:spTree>
    <p:extLst>
      <p:ext uri="{BB962C8B-B14F-4D97-AF65-F5344CB8AC3E}">
        <p14:creationId xmlns:p14="http://schemas.microsoft.com/office/powerpoint/2010/main" val="3920970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26</a:t>
            </a:fld>
            <a:endParaRPr lang="en-US"/>
          </a:p>
        </p:txBody>
      </p:sp>
    </p:spTree>
    <p:extLst>
      <p:ext uri="{BB962C8B-B14F-4D97-AF65-F5344CB8AC3E}">
        <p14:creationId xmlns:p14="http://schemas.microsoft.com/office/powerpoint/2010/main" val="1417281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27</a:t>
            </a:fld>
            <a:endParaRPr lang="en-US"/>
          </a:p>
        </p:txBody>
      </p:sp>
    </p:spTree>
    <p:extLst>
      <p:ext uri="{BB962C8B-B14F-4D97-AF65-F5344CB8AC3E}">
        <p14:creationId xmlns:p14="http://schemas.microsoft.com/office/powerpoint/2010/main" val="868289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28</a:t>
            </a:fld>
            <a:endParaRPr lang="en-US"/>
          </a:p>
        </p:txBody>
      </p:sp>
    </p:spTree>
    <p:extLst>
      <p:ext uri="{BB962C8B-B14F-4D97-AF65-F5344CB8AC3E}">
        <p14:creationId xmlns:p14="http://schemas.microsoft.com/office/powerpoint/2010/main" val="3749941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29</a:t>
            </a:fld>
            <a:endParaRPr lang="en-US"/>
          </a:p>
        </p:txBody>
      </p:sp>
    </p:spTree>
    <p:extLst>
      <p:ext uri="{BB962C8B-B14F-4D97-AF65-F5344CB8AC3E}">
        <p14:creationId xmlns:p14="http://schemas.microsoft.com/office/powerpoint/2010/main" val="112866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a:t>
            </a:fld>
            <a:endParaRPr lang="en-US"/>
          </a:p>
        </p:txBody>
      </p:sp>
    </p:spTree>
    <p:extLst>
      <p:ext uri="{BB962C8B-B14F-4D97-AF65-F5344CB8AC3E}">
        <p14:creationId xmlns:p14="http://schemas.microsoft.com/office/powerpoint/2010/main" val="3442645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30</a:t>
            </a:fld>
            <a:endParaRPr lang="en-US"/>
          </a:p>
        </p:txBody>
      </p:sp>
    </p:spTree>
    <p:extLst>
      <p:ext uri="{BB962C8B-B14F-4D97-AF65-F5344CB8AC3E}">
        <p14:creationId xmlns:p14="http://schemas.microsoft.com/office/powerpoint/2010/main" val="3876517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31</a:t>
            </a:fld>
            <a:endParaRPr lang="en-US"/>
          </a:p>
        </p:txBody>
      </p:sp>
    </p:spTree>
    <p:extLst>
      <p:ext uri="{BB962C8B-B14F-4D97-AF65-F5344CB8AC3E}">
        <p14:creationId xmlns:p14="http://schemas.microsoft.com/office/powerpoint/2010/main" val="4006885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32</a:t>
            </a:fld>
            <a:endParaRPr lang="en-US"/>
          </a:p>
        </p:txBody>
      </p:sp>
    </p:spTree>
    <p:extLst>
      <p:ext uri="{BB962C8B-B14F-4D97-AF65-F5344CB8AC3E}">
        <p14:creationId xmlns:p14="http://schemas.microsoft.com/office/powerpoint/2010/main" val="3256156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33</a:t>
            </a:fld>
            <a:endParaRPr lang="en-US"/>
          </a:p>
        </p:txBody>
      </p:sp>
    </p:spTree>
    <p:extLst>
      <p:ext uri="{BB962C8B-B14F-4D97-AF65-F5344CB8AC3E}">
        <p14:creationId xmlns:p14="http://schemas.microsoft.com/office/powerpoint/2010/main" val="2933727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34</a:t>
            </a:fld>
            <a:endParaRPr lang="en-US"/>
          </a:p>
        </p:txBody>
      </p:sp>
    </p:spTree>
    <p:extLst>
      <p:ext uri="{BB962C8B-B14F-4D97-AF65-F5344CB8AC3E}">
        <p14:creationId xmlns:p14="http://schemas.microsoft.com/office/powerpoint/2010/main" val="1184862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35</a:t>
            </a:fld>
            <a:endParaRPr lang="en-US"/>
          </a:p>
        </p:txBody>
      </p:sp>
    </p:spTree>
    <p:extLst>
      <p:ext uri="{BB962C8B-B14F-4D97-AF65-F5344CB8AC3E}">
        <p14:creationId xmlns:p14="http://schemas.microsoft.com/office/powerpoint/2010/main" val="1061261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36</a:t>
            </a:fld>
            <a:endParaRPr lang="en-US"/>
          </a:p>
        </p:txBody>
      </p:sp>
    </p:spTree>
    <p:extLst>
      <p:ext uri="{BB962C8B-B14F-4D97-AF65-F5344CB8AC3E}">
        <p14:creationId xmlns:p14="http://schemas.microsoft.com/office/powerpoint/2010/main" val="2695314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37</a:t>
            </a:fld>
            <a:endParaRPr lang="en-US"/>
          </a:p>
        </p:txBody>
      </p:sp>
    </p:spTree>
    <p:extLst>
      <p:ext uri="{BB962C8B-B14F-4D97-AF65-F5344CB8AC3E}">
        <p14:creationId xmlns:p14="http://schemas.microsoft.com/office/powerpoint/2010/main" val="348924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38</a:t>
            </a:fld>
            <a:endParaRPr lang="en-US"/>
          </a:p>
        </p:txBody>
      </p:sp>
    </p:spTree>
    <p:extLst>
      <p:ext uri="{BB962C8B-B14F-4D97-AF65-F5344CB8AC3E}">
        <p14:creationId xmlns:p14="http://schemas.microsoft.com/office/powerpoint/2010/main" val="500364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39</a:t>
            </a:fld>
            <a:endParaRPr lang="en-US"/>
          </a:p>
        </p:txBody>
      </p:sp>
    </p:spTree>
    <p:extLst>
      <p:ext uri="{BB962C8B-B14F-4D97-AF65-F5344CB8AC3E}">
        <p14:creationId xmlns:p14="http://schemas.microsoft.com/office/powerpoint/2010/main" val="425263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a:t>
            </a:fld>
            <a:endParaRPr lang="en-US"/>
          </a:p>
        </p:txBody>
      </p:sp>
    </p:spTree>
    <p:extLst>
      <p:ext uri="{BB962C8B-B14F-4D97-AF65-F5344CB8AC3E}">
        <p14:creationId xmlns:p14="http://schemas.microsoft.com/office/powerpoint/2010/main" val="2114264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40</a:t>
            </a:fld>
            <a:endParaRPr lang="en-US"/>
          </a:p>
        </p:txBody>
      </p:sp>
    </p:spTree>
    <p:extLst>
      <p:ext uri="{BB962C8B-B14F-4D97-AF65-F5344CB8AC3E}">
        <p14:creationId xmlns:p14="http://schemas.microsoft.com/office/powerpoint/2010/main" val="3573993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41</a:t>
            </a:fld>
            <a:endParaRPr lang="en-US"/>
          </a:p>
        </p:txBody>
      </p:sp>
    </p:spTree>
    <p:extLst>
      <p:ext uri="{BB962C8B-B14F-4D97-AF65-F5344CB8AC3E}">
        <p14:creationId xmlns:p14="http://schemas.microsoft.com/office/powerpoint/2010/main" val="1126268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42</a:t>
            </a:fld>
            <a:endParaRPr lang="en-US"/>
          </a:p>
        </p:txBody>
      </p:sp>
    </p:spTree>
    <p:extLst>
      <p:ext uri="{BB962C8B-B14F-4D97-AF65-F5344CB8AC3E}">
        <p14:creationId xmlns:p14="http://schemas.microsoft.com/office/powerpoint/2010/main" val="1558329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43</a:t>
            </a:fld>
            <a:endParaRPr lang="en-US"/>
          </a:p>
        </p:txBody>
      </p:sp>
    </p:spTree>
    <p:extLst>
      <p:ext uri="{BB962C8B-B14F-4D97-AF65-F5344CB8AC3E}">
        <p14:creationId xmlns:p14="http://schemas.microsoft.com/office/powerpoint/2010/main" val="1400513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44</a:t>
            </a:fld>
            <a:endParaRPr lang="en-US"/>
          </a:p>
        </p:txBody>
      </p:sp>
    </p:spTree>
    <p:extLst>
      <p:ext uri="{BB962C8B-B14F-4D97-AF65-F5344CB8AC3E}">
        <p14:creationId xmlns:p14="http://schemas.microsoft.com/office/powerpoint/2010/main" val="11254769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45</a:t>
            </a:fld>
            <a:endParaRPr lang="en-US"/>
          </a:p>
        </p:txBody>
      </p:sp>
    </p:spTree>
    <p:extLst>
      <p:ext uri="{BB962C8B-B14F-4D97-AF65-F5344CB8AC3E}">
        <p14:creationId xmlns:p14="http://schemas.microsoft.com/office/powerpoint/2010/main" val="4113613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46</a:t>
            </a:fld>
            <a:endParaRPr lang="en-US"/>
          </a:p>
        </p:txBody>
      </p:sp>
    </p:spTree>
    <p:extLst>
      <p:ext uri="{BB962C8B-B14F-4D97-AF65-F5344CB8AC3E}">
        <p14:creationId xmlns:p14="http://schemas.microsoft.com/office/powerpoint/2010/main" val="529188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47</a:t>
            </a:fld>
            <a:endParaRPr lang="en-US"/>
          </a:p>
        </p:txBody>
      </p:sp>
    </p:spTree>
    <p:extLst>
      <p:ext uri="{BB962C8B-B14F-4D97-AF65-F5344CB8AC3E}">
        <p14:creationId xmlns:p14="http://schemas.microsoft.com/office/powerpoint/2010/main" val="3367468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48</a:t>
            </a:fld>
            <a:endParaRPr lang="en-US"/>
          </a:p>
        </p:txBody>
      </p:sp>
    </p:spTree>
    <p:extLst>
      <p:ext uri="{BB962C8B-B14F-4D97-AF65-F5344CB8AC3E}">
        <p14:creationId xmlns:p14="http://schemas.microsoft.com/office/powerpoint/2010/main" val="3773935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49</a:t>
            </a:fld>
            <a:endParaRPr lang="en-US"/>
          </a:p>
        </p:txBody>
      </p:sp>
    </p:spTree>
    <p:extLst>
      <p:ext uri="{BB962C8B-B14F-4D97-AF65-F5344CB8AC3E}">
        <p14:creationId xmlns:p14="http://schemas.microsoft.com/office/powerpoint/2010/main" val="209361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a:t>
            </a:fld>
            <a:endParaRPr lang="en-US"/>
          </a:p>
        </p:txBody>
      </p:sp>
    </p:spTree>
    <p:extLst>
      <p:ext uri="{BB962C8B-B14F-4D97-AF65-F5344CB8AC3E}">
        <p14:creationId xmlns:p14="http://schemas.microsoft.com/office/powerpoint/2010/main" val="28007473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50</a:t>
            </a:fld>
            <a:endParaRPr lang="en-US"/>
          </a:p>
        </p:txBody>
      </p:sp>
    </p:spTree>
    <p:extLst>
      <p:ext uri="{BB962C8B-B14F-4D97-AF65-F5344CB8AC3E}">
        <p14:creationId xmlns:p14="http://schemas.microsoft.com/office/powerpoint/2010/main" val="2400427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51</a:t>
            </a:fld>
            <a:endParaRPr lang="en-US"/>
          </a:p>
        </p:txBody>
      </p:sp>
    </p:spTree>
    <p:extLst>
      <p:ext uri="{BB962C8B-B14F-4D97-AF65-F5344CB8AC3E}">
        <p14:creationId xmlns:p14="http://schemas.microsoft.com/office/powerpoint/2010/main" val="14780813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52</a:t>
            </a:fld>
            <a:endParaRPr lang="en-US"/>
          </a:p>
        </p:txBody>
      </p:sp>
    </p:spTree>
    <p:extLst>
      <p:ext uri="{BB962C8B-B14F-4D97-AF65-F5344CB8AC3E}">
        <p14:creationId xmlns:p14="http://schemas.microsoft.com/office/powerpoint/2010/main" val="35757209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53</a:t>
            </a:fld>
            <a:endParaRPr lang="en-US"/>
          </a:p>
        </p:txBody>
      </p:sp>
    </p:spTree>
    <p:extLst>
      <p:ext uri="{BB962C8B-B14F-4D97-AF65-F5344CB8AC3E}">
        <p14:creationId xmlns:p14="http://schemas.microsoft.com/office/powerpoint/2010/main" val="679495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54</a:t>
            </a:fld>
            <a:endParaRPr lang="en-US"/>
          </a:p>
        </p:txBody>
      </p:sp>
    </p:spTree>
    <p:extLst>
      <p:ext uri="{BB962C8B-B14F-4D97-AF65-F5344CB8AC3E}">
        <p14:creationId xmlns:p14="http://schemas.microsoft.com/office/powerpoint/2010/main" val="2188257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55</a:t>
            </a:fld>
            <a:endParaRPr lang="en-US"/>
          </a:p>
        </p:txBody>
      </p:sp>
    </p:spTree>
    <p:extLst>
      <p:ext uri="{BB962C8B-B14F-4D97-AF65-F5344CB8AC3E}">
        <p14:creationId xmlns:p14="http://schemas.microsoft.com/office/powerpoint/2010/main" val="983661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56</a:t>
            </a:fld>
            <a:endParaRPr lang="en-US"/>
          </a:p>
        </p:txBody>
      </p:sp>
    </p:spTree>
    <p:extLst>
      <p:ext uri="{BB962C8B-B14F-4D97-AF65-F5344CB8AC3E}">
        <p14:creationId xmlns:p14="http://schemas.microsoft.com/office/powerpoint/2010/main" val="33525808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57</a:t>
            </a:fld>
            <a:endParaRPr lang="en-US"/>
          </a:p>
        </p:txBody>
      </p:sp>
    </p:spTree>
    <p:extLst>
      <p:ext uri="{BB962C8B-B14F-4D97-AF65-F5344CB8AC3E}">
        <p14:creationId xmlns:p14="http://schemas.microsoft.com/office/powerpoint/2010/main" val="2699363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58</a:t>
            </a:fld>
            <a:endParaRPr lang="en-US"/>
          </a:p>
        </p:txBody>
      </p:sp>
    </p:spTree>
    <p:extLst>
      <p:ext uri="{BB962C8B-B14F-4D97-AF65-F5344CB8AC3E}">
        <p14:creationId xmlns:p14="http://schemas.microsoft.com/office/powerpoint/2010/main" val="27918441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59</a:t>
            </a:fld>
            <a:endParaRPr lang="en-US"/>
          </a:p>
        </p:txBody>
      </p:sp>
    </p:spTree>
    <p:extLst>
      <p:ext uri="{BB962C8B-B14F-4D97-AF65-F5344CB8AC3E}">
        <p14:creationId xmlns:p14="http://schemas.microsoft.com/office/powerpoint/2010/main" val="421017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a:t>
            </a:fld>
            <a:endParaRPr lang="en-US"/>
          </a:p>
        </p:txBody>
      </p:sp>
    </p:spTree>
    <p:extLst>
      <p:ext uri="{BB962C8B-B14F-4D97-AF65-F5344CB8AC3E}">
        <p14:creationId xmlns:p14="http://schemas.microsoft.com/office/powerpoint/2010/main" val="3112675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60</a:t>
            </a:fld>
            <a:endParaRPr lang="en-US"/>
          </a:p>
        </p:txBody>
      </p:sp>
    </p:spTree>
    <p:extLst>
      <p:ext uri="{BB962C8B-B14F-4D97-AF65-F5344CB8AC3E}">
        <p14:creationId xmlns:p14="http://schemas.microsoft.com/office/powerpoint/2010/main" val="25792718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61</a:t>
            </a:fld>
            <a:endParaRPr lang="en-US"/>
          </a:p>
        </p:txBody>
      </p:sp>
    </p:spTree>
    <p:extLst>
      <p:ext uri="{BB962C8B-B14F-4D97-AF65-F5344CB8AC3E}">
        <p14:creationId xmlns:p14="http://schemas.microsoft.com/office/powerpoint/2010/main" val="5761232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62</a:t>
            </a:fld>
            <a:endParaRPr lang="en-US"/>
          </a:p>
        </p:txBody>
      </p:sp>
    </p:spTree>
    <p:extLst>
      <p:ext uri="{BB962C8B-B14F-4D97-AF65-F5344CB8AC3E}">
        <p14:creationId xmlns:p14="http://schemas.microsoft.com/office/powerpoint/2010/main" val="2487144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63</a:t>
            </a:fld>
            <a:endParaRPr lang="en-US"/>
          </a:p>
        </p:txBody>
      </p:sp>
    </p:spTree>
    <p:extLst>
      <p:ext uri="{BB962C8B-B14F-4D97-AF65-F5344CB8AC3E}">
        <p14:creationId xmlns:p14="http://schemas.microsoft.com/office/powerpoint/2010/main" val="10974451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64</a:t>
            </a:fld>
            <a:endParaRPr lang="en-US"/>
          </a:p>
        </p:txBody>
      </p:sp>
    </p:spTree>
    <p:extLst>
      <p:ext uri="{BB962C8B-B14F-4D97-AF65-F5344CB8AC3E}">
        <p14:creationId xmlns:p14="http://schemas.microsoft.com/office/powerpoint/2010/main" val="24813751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65</a:t>
            </a:fld>
            <a:endParaRPr lang="en-US"/>
          </a:p>
        </p:txBody>
      </p:sp>
    </p:spTree>
    <p:extLst>
      <p:ext uri="{BB962C8B-B14F-4D97-AF65-F5344CB8AC3E}">
        <p14:creationId xmlns:p14="http://schemas.microsoft.com/office/powerpoint/2010/main" val="22799903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66</a:t>
            </a:fld>
            <a:endParaRPr lang="en-US"/>
          </a:p>
        </p:txBody>
      </p:sp>
    </p:spTree>
    <p:extLst>
      <p:ext uri="{BB962C8B-B14F-4D97-AF65-F5344CB8AC3E}">
        <p14:creationId xmlns:p14="http://schemas.microsoft.com/office/powerpoint/2010/main" val="35778996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67</a:t>
            </a:fld>
            <a:endParaRPr lang="en-US"/>
          </a:p>
        </p:txBody>
      </p:sp>
    </p:spTree>
    <p:extLst>
      <p:ext uri="{BB962C8B-B14F-4D97-AF65-F5344CB8AC3E}">
        <p14:creationId xmlns:p14="http://schemas.microsoft.com/office/powerpoint/2010/main" val="523858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68</a:t>
            </a:fld>
            <a:endParaRPr lang="en-US"/>
          </a:p>
        </p:txBody>
      </p:sp>
    </p:spTree>
    <p:extLst>
      <p:ext uri="{BB962C8B-B14F-4D97-AF65-F5344CB8AC3E}">
        <p14:creationId xmlns:p14="http://schemas.microsoft.com/office/powerpoint/2010/main" val="19872344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69</a:t>
            </a:fld>
            <a:endParaRPr lang="en-US"/>
          </a:p>
        </p:txBody>
      </p:sp>
    </p:spTree>
    <p:extLst>
      <p:ext uri="{BB962C8B-B14F-4D97-AF65-F5344CB8AC3E}">
        <p14:creationId xmlns:p14="http://schemas.microsoft.com/office/powerpoint/2010/main" val="327439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a:t>
            </a:fld>
            <a:endParaRPr lang="en-US"/>
          </a:p>
        </p:txBody>
      </p:sp>
    </p:spTree>
    <p:extLst>
      <p:ext uri="{BB962C8B-B14F-4D97-AF65-F5344CB8AC3E}">
        <p14:creationId xmlns:p14="http://schemas.microsoft.com/office/powerpoint/2010/main" val="16647892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70</a:t>
            </a:fld>
            <a:endParaRPr lang="en-US"/>
          </a:p>
        </p:txBody>
      </p:sp>
    </p:spTree>
    <p:extLst>
      <p:ext uri="{BB962C8B-B14F-4D97-AF65-F5344CB8AC3E}">
        <p14:creationId xmlns:p14="http://schemas.microsoft.com/office/powerpoint/2010/main" val="3250457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71</a:t>
            </a:fld>
            <a:endParaRPr lang="en-US"/>
          </a:p>
        </p:txBody>
      </p:sp>
    </p:spTree>
    <p:extLst>
      <p:ext uri="{BB962C8B-B14F-4D97-AF65-F5344CB8AC3E}">
        <p14:creationId xmlns:p14="http://schemas.microsoft.com/office/powerpoint/2010/main" val="20604297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72</a:t>
            </a:fld>
            <a:endParaRPr lang="en-US"/>
          </a:p>
        </p:txBody>
      </p:sp>
    </p:spTree>
    <p:extLst>
      <p:ext uri="{BB962C8B-B14F-4D97-AF65-F5344CB8AC3E}">
        <p14:creationId xmlns:p14="http://schemas.microsoft.com/office/powerpoint/2010/main" val="32478674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73</a:t>
            </a:fld>
            <a:endParaRPr lang="en-US"/>
          </a:p>
        </p:txBody>
      </p:sp>
    </p:spTree>
    <p:extLst>
      <p:ext uri="{BB962C8B-B14F-4D97-AF65-F5344CB8AC3E}">
        <p14:creationId xmlns:p14="http://schemas.microsoft.com/office/powerpoint/2010/main" val="24277817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74</a:t>
            </a:fld>
            <a:endParaRPr lang="en-US"/>
          </a:p>
        </p:txBody>
      </p:sp>
    </p:spTree>
    <p:extLst>
      <p:ext uri="{BB962C8B-B14F-4D97-AF65-F5344CB8AC3E}">
        <p14:creationId xmlns:p14="http://schemas.microsoft.com/office/powerpoint/2010/main" val="3167539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75</a:t>
            </a:fld>
            <a:endParaRPr lang="en-US"/>
          </a:p>
        </p:txBody>
      </p:sp>
    </p:spTree>
    <p:extLst>
      <p:ext uri="{BB962C8B-B14F-4D97-AF65-F5344CB8AC3E}">
        <p14:creationId xmlns:p14="http://schemas.microsoft.com/office/powerpoint/2010/main" val="19177581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76</a:t>
            </a:fld>
            <a:endParaRPr lang="en-US"/>
          </a:p>
        </p:txBody>
      </p:sp>
    </p:spTree>
    <p:extLst>
      <p:ext uri="{BB962C8B-B14F-4D97-AF65-F5344CB8AC3E}">
        <p14:creationId xmlns:p14="http://schemas.microsoft.com/office/powerpoint/2010/main" val="1201384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77</a:t>
            </a:fld>
            <a:endParaRPr lang="en-US"/>
          </a:p>
        </p:txBody>
      </p:sp>
    </p:spTree>
    <p:extLst>
      <p:ext uri="{BB962C8B-B14F-4D97-AF65-F5344CB8AC3E}">
        <p14:creationId xmlns:p14="http://schemas.microsoft.com/office/powerpoint/2010/main" val="34062861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78</a:t>
            </a:fld>
            <a:endParaRPr lang="en-US"/>
          </a:p>
        </p:txBody>
      </p:sp>
    </p:spTree>
    <p:extLst>
      <p:ext uri="{BB962C8B-B14F-4D97-AF65-F5344CB8AC3E}">
        <p14:creationId xmlns:p14="http://schemas.microsoft.com/office/powerpoint/2010/main" val="301531771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79</a:t>
            </a:fld>
            <a:endParaRPr lang="en-US"/>
          </a:p>
        </p:txBody>
      </p:sp>
    </p:spTree>
    <p:extLst>
      <p:ext uri="{BB962C8B-B14F-4D97-AF65-F5344CB8AC3E}">
        <p14:creationId xmlns:p14="http://schemas.microsoft.com/office/powerpoint/2010/main" val="191647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a:t>
            </a:fld>
            <a:endParaRPr lang="en-US"/>
          </a:p>
        </p:txBody>
      </p:sp>
    </p:spTree>
    <p:extLst>
      <p:ext uri="{BB962C8B-B14F-4D97-AF65-F5344CB8AC3E}">
        <p14:creationId xmlns:p14="http://schemas.microsoft.com/office/powerpoint/2010/main" val="12324852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80</a:t>
            </a:fld>
            <a:endParaRPr lang="en-US"/>
          </a:p>
        </p:txBody>
      </p:sp>
    </p:spTree>
    <p:extLst>
      <p:ext uri="{BB962C8B-B14F-4D97-AF65-F5344CB8AC3E}">
        <p14:creationId xmlns:p14="http://schemas.microsoft.com/office/powerpoint/2010/main" val="8886341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81</a:t>
            </a:fld>
            <a:endParaRPr lang="en-US"/>
          </a:p>
        </p:txBody>
      </p:sp>
    </p:spTree>
    <p:extLst>
      <p:ext uri="{BB962C8B-B14F-4D97-AF65-F5344CB8AC3E}">
        <p14:creationId xmlns:p14="http://schemas.microsoft.com/office/powerpoint/2010/main" val="20625048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82</a:t>
            </a:fld>
            <a:endParaRPr lang="en-US"/>
          </a:p>
        </p:txBody>
      </p:sp>
    </p:spTree>
    <p:extLst>
      <p:ext uri="{BB962C8B-B14F-4D97-AF65-F5344CB8AC3E}">
        <p14:creationId xmlns:p14="http://schemas.microsoft.com/office/powerpoint/2010/main" val="28913847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83</a:t>
            </a:fld>
            <a:endParaRPr lang="en-US"/>
          </a:p>
        </p:txBody>
      </p:sp>
    </p:spTree>
    <p:extLst>
      <p:ext uri="{BB962C8B-B14F-4D97-AF65-F5344CB8AC3E}">
        <p14:creationId xmlns:p14="http://schemas.microsoft.com/office/powerpoint/2010/main" val="25293283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84</a:t>
            </a:fld>
            <a:endParaRPr lang="en-US"/>
          </a:p>
        </p:txBody>
      </p:sp>
    </p:spTree>
    <p:extLst>
      <p:ext uri="{BB962C8B-B14F-4D97-AF65-F5344CB8AC3E}">
        <p14:creationId xmlns:p14="http://schemas.microsoft.com/office/powerpoint/2010/main" val="3349789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85</a:t>
            </a:fld>
            <a:endParaRPr lang="en-US"/>
          </a:p>
        </p:txBody>
      </p:sp>
    </p:spTree>
    <p:extLst>
      <p:ext uri="{BB962C8B-B14F-4D97-AF65-F5344CB8AC3E}">
        <p14:creationId xmlns:p14="http://schemas.microsoft.com/office/powerpoint/2010/main" val="27425950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86</a:t>
            </a:fld>
            <a:endParaRPr lang="en-US"/>
          </a:p>
        </p:txBody>
      </p:sp>
    </p:spTree>
    <p:extLst>
      <p:ext uri="{BB962C8B-B14F-4D97-AF65-F5344CB8AC3E}">
        <p14:creationId xmlns:p14="http://schemas.microsoft.com/office/powerpoint/2010/main" val="40420454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87</a:t>
            </a:fld>
            <a:endParaRPr lang="en-US"/>
          </a:p>
        </p:txBody>
      </p:sp>
    </p:spTree>
    <p:extLst>
      <p:ext uri="{BB962C8B-B14F-4D97-AF65-F5344CB8AC3E}">
        <p14:creationId xmlns:p14="http://schemas.microsoft.com/office/powerpoint/2010/main" val="37660089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88</a:t>
            </a:fld>
            <a:endParaRPr lang="en-US"/>
          </a:p>
        </p:txBody>
      </p:sp>
    </p:spTree>
    <p:extLst>
      <p:ext uri="{BB962C8B-B14F-4D97-AF65-F5344CB8AC3E}">
        <p14:creationId xmlns:p14="http://schemas.microsoft.com/office/powerpoint/2010/main" val="17523421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89</a:t>
            </a:fld>
            <a:endParaRPr lang="en-US"/>
          </a:p>
        </p:txBody>
      </p:sp>
    </p:spTree>
    <p:extLst>
      <p:ext uri="{BB962C8B-B14F-4D97-AF65-F5344CB8AC3E}">
        <p14:creationId xmlns:p14="http://schemas.microsoft.com/office/powerpoint/2010/main" val="58320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a:t>
            </a:fld>
            <a:endParaRPr lang="en-US"/>
          </a:p>
        </p:txBody>
      </p:sp>
    </p:spTree>
    <p:extLst>
      <p:ext uri="{BB962C8B-B14F-4D97-AF65-F5344CB8AC3E}">
        <p14:creationId xmlns:p14="http://schemas.microsoft.com/office/powerpoint/2010/main" val="11662006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90</a:t>
            </a:fld>
            <a:endParaRPr lang="en-US"/>
          </a:p>
        </p:txBody>
      </p:sp>
    </p:spTree>
    <p:extLst>
      <p:ext uri="{BB962C8B-B14F-4D97-AF65-F5344CB8AC3E}">
        <p14:creationId xmlns:p14="http://schemas.microsoft.com/office/powerpoint/2010/main" val="6102375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91</a:t>
            </a:fld>
            <a:endParaRPr lang="en-US"/>
          </a:p>
        </p:txBody>
      </p:sp>
    </p:spTree>
    <p:extLst>
      <p:ext uri="{BB962C8B-B14F-4D97-AF65-F5344CB8AC3E}">
        <p14:creationId xmlns:p14="http://schemas.microsoft.com/office/powerpoint/2010/main" val="16387554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92</a:t>
            </a:fld>
            <a:endParaRPr lang="en-US"/>
          </a:p>
        </p:txBody>
      </p:sp>
    </p:spTree>
    <p:extLst>
      <p:ext uri="{BB962C8B-B14F-4D97-AF65-F5344CB8AC3E}">
        <p14:creationId xmlns:p14="http://schemas.microsoft.com/office/powerpoint/2010/main" val="28593758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93</a:t>
            </a:fld>
            <a:endParaRPr lang="en-US"/>
          </a:p>
        </p:txBody>
      </p:sp>
    </p:spTree>
    <p:extLst>
      <p:ext uri="{BB962C8B-B14F-4D97-AF65-F5344CB8AC3E}">
        <p14:creationId xmlns:p14="http://schemas.microsoft.com/office/powerpoint/2010/main" val="28541898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94</a:t>
            </a:fld>
            <a:endParaRPr lang="en-US"/>
          </a:p>
        </p:txBody>
      </p:sp>
    </p:spTree>
    <p:extLst>
      <p:ext uri="{BB962C8B-B14F-4D97-AF65-F5344CB8AC3E}">
        <p14:creationId xmlns:p14="http://schemas.microsoft.com/office/powerpoint/2010/main" val="25254208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95</a:t>
            </a:fld>
            <a:endParaRPr lang="en-US"/>
          </a:p>
        </p:txBody>
      </p:sp>
    </p:spTree>
    <p:extLst>
      <p:ext uri="{BB962C8B-B14F-4D97-AF65-F5344CB8AC3E}">
        <p14:creationId xmlns:p14="http://schemas.microsoft.com/office/powerpoint/2010/main" val="13257855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96</a:t>
            </a:fld>
            <a:endParaRPr lang="en-US"/>
          </a:p>
        </p:txBody>
      </p:sp>
    </p:spTree>
    <p:extLst>
      <p:ext uri="{BB962C8B-B14F-4D97-AF65-F5344CB8AC3E}">
        <p14:creationId xmlns:p14="http://schemas.microsoft.com/office/powerpoint/2010/main" val="424472883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97</a:t>
            </a:fld>
            <a:endParaRPr lang="en-US"/>
          </a:p>
        </p:txBody>
      </p:sp>
    </p:spTree>
    <p:extLst>
      <p:ext uri="{BB962C8B-B14F-4D97-AF65-F5344CB8AC3E}">
        <p14:creationId xmlns:p14="http://schemas.microsoft.com/office/powerpoint/2010/main" val="34281099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98</a:t>
            </a:fld>
            <a:endParaRPr lang="en-US"/>
          </a:p>
        </p:txBody>
      </p:sp>
    </p:spTree>
    <p:extLst>
      <p:ext uri="{BB962C8B-B14F-4D97-AF65-F5344CB8AC3E}">
        <p14:creationId xmlns:p14="http://schemas.microsoft.com/office/powerpoint/2010/main" val="35137873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EAFADC-9AB7-8440-A05B-CF2093E494EC}" type="slidenum">
              <a:rPr lang="en-US" smtClean="0"/>
              <a:t>99</a:t>
            </a:fld>
            <a:endParaRPr lang="en-US"/>
          </a:p>
        </p:txBody>
      </p:sp>
    </p:spTree>
    <p:extLst>
      <p:ext uri="{BB962C8B-B14F-4D97-AF65-F5344CB8AC3E}">
        <p14:creationId xmlns:p14="http://schemas.microsoft.com/office/powerpoint/2010/main" val="143885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2341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7221200" y="12712701"/>
            <a:ext cx="5486400" cy="730250"/>
          </a:xfrm>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3008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161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4069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4540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C20F2AF2-EA92-44F8-853B-5E3554E36C48}" type="datetimeFigureOut">
              <a:rPr lang="en-US" smtClean="0"/>
              <a:t>9/15/19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1000">
              <a:schemeClr val="accent3">
                <a:lumMod val="5000"/>
                <a:lumOff val="95000"/>
                <a:alpha val="66000"/>
              </a:schemeClr>
            </a:gs>
            <a:gs pos="88000">
              <a:schemeClr val="bg2">
                <a:alpha val="30000"/>
                <a:lumMod val="73000"/>
                <a:lumOff val="27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9/15/19</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307465" y="12755628"/>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pic>
        <p:nvPicPr>
          <p:cNvPr id="7" name="Picture 6">
            <a:extLst>
              <a:ext uri="{FF2B5EF4-FFF2-40B4-BE49-F238E27FC236}">
                <a16:creationId xmlns:a16="http://schemas.microsoft.com/office/drawing/2014/main" id="{07169B41-4492-8847-8E04-5A00B0DBCEC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979442" y="143496"/>
            <a:ext cx="2835216" cy="771809"/>
          </a:xfrm>
          <a:prstGeom prst="rect">
            <a:avLst/>
          </a:prstGeom>
        </p:spPr>
      </p:pic>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6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9955" y="9326846"/>
            <a:ext cx="4585422" cy="2400657"/>
          </a:xfrm>
          <a:prstGeom prst="rect">
            <a:avLst/>
          </a:prstGeom>
          <a:noFill/>
        </p:spPr>
        <p:txBody>
          <a:bodyPr wrap="none" rtlCol="0">
            <a:spAutoFit/>
          </a:bodyPr>
          <a:lstStyle/>
          <a:p>
            <a:r>
              <a:rPr lang="tr-TR" sz="15000" b="1" spc="600">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PGTS</a:t>
            </a:r>
          </a:p>
        </p:txBody>
      </p:sp>
      <p:grpSp>
        <p:nvGrpSpPr>
          <p:cNvPr id="12" name="Group 11"/>
          <p:cNvGrpSpPr/>
          <p:nvPr/>
        </p:nvGrpSpPr>
        <p:grpSpPr>
          <a:xfrm>
            <a:off x="1328584" y="11727503"/>
            <a:ext cx="17918676" cy="426397"/>
            <a:chOff x="5886450" y="9696450"/>
            <a:chExt cx="12801600" cy="266700"/>
          </a:xfrm>
        </p:grpSpPr>
        <p:sp>
          <p:nvSpPr>
            <p:cNvPr id="13" name="Rectangle 12"/>
            <p:cNvSpPr/>
            <p:nvPr/>
          </p:nvSpPr>
          <p:spPr>
            <a:xfrm>
              <a:off x="5886450" y="9696450"/>
              <a:ext cx="3200400" cy="2667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Rectangle 13"/>
            <p:cNvSpPr/>
            <p:nvPr/>
          </p:nvSpPr>
          <p:spPr>
            <a:xfrm>
              <a:off x="90868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Rectangle 14"/>
            <p:cNvSpPr/>
            <p:nvPr/>
          </p:nvSpPr>
          <p:spPr>
            <a:xfrm>
              <a:off x="12287250" y="9696450"/>
              <a:ext cx="3200400" cy="266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Rectangle 15"/>
            <p:cNvSpPr/>
            <p:nvPr/>
          </p:nvSpPr>
          <p:spPr>
            <a:xfrm>
              <a:off x="15487650" y="9696450"/>
              <a:ext cx="3200400" cy="2667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34437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041780" y="4781550"/>
            <a:ext cx="1524000" cy="1524000"/>
            <a:chOff x="9658350" y="5314950"/>
            <a:chExt cx="4762500" cy="4762500"/>
          </a:xfrm>
        </p:grpSpPr>
        <p:grpSp>
          <p:nvGrpSpPr>
            <p:cNvPr id="38" name="Group 37"/>
            <p:cNvGrpSpPr/>
            <p:nvPr/>
          </p:nvGrpSpPr>
          <p:grpSpPr>
            <a:xfrm>
              <a:off x="9658350" y="5314950"/>
              <a:ext cx="4762500" cy="4762500"/>
              <a:chOff x="9658350" y="5314950"/>
              <a:chExt cx="4762500" cy="4762500"/>
            </a:xfrm>
          </p:grpSpPr>
          <p:sp>
            <p:nvSpPr>
              <p:cNvPr id="40" name="Freeform 39"/>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Freeform 40"/>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Freeform 41"/>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Freeform 42"/>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39" name="Oval 38"/>
            <p:cNvSpPr/>
            <p:nvPr/>
          </p:nvSpPr>
          <p:spPr>
            <a:xfrm>
              <a:off x="10111923" y="5768523"/>
              <a:ext cx="3855357" cy="3855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TextBox 1"/>
          <p:cNvSpPr txBox="1"/>
          <p:nvPr/>
        </p:nvSpPr>
        <p:spPr>
          <a:xfrm>
            <a:off x="3550345" y="5155109"/>
            <a:ext cx="506870" cy="769441"/>
          </a:xfrm>
          <a:prstGeom prst="rect">
            <a:avLst/>
          </a:prstGeom>
          <a:noFill/>
        </p:spPr>
        <p:txBody>
          <a:bodyPr wrap="none" rtlCol="0">
            <a:spAutoFit/>
          </a:bodyPr>
          <a:lstStyle/>
          <a:p>
            <a:pPr algn="ctr"/>
            <a:r>
              <a:rPr lang="tr-TR" sz="4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1</a:t>
            </a:r>
          </a:p>
        </p:txBody>
      </p:sp>
      <p:sp>
        <p:nvSpPr>
          <p:cNvPr id="13" name="Rectangle 12"/>
          <p:cNvSpPr/>
          <p:nvPr/>
        </p:nvSpPr>
        <p:spPr>
          <a:xfrm>
            <a:off x="4936613" y="4623095"/>
            <a:ext cx="6169191"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15" name="Group 14"/>
          <p:cNvGrpSpPr/>
          <p:nvPr/>
        </p:nvGrpSpPr>
        <p:grpSpPr>
          <a:xfrm>
            <a:off x="13278197" y="4781550"/>
            <a:ext cx="1524000" cy="1524000"/>
            <a:chOff x="9658350" y="5314950"/>
            <a:chExt cx="4762500" cy="4762500"/>
          </a:xfrm>
        </p:grpSpPr>
        <p:grpSp>
          <p:nvGrpSpPr>
            <p:cNvPr id="16" name="Group 15"/>
            <p:cNvGrpSpPr/>
            <p:nvPr/>
          </p:nvGrpSpPr>
          <p:grpSpPr>
            <a:xfrm>
              <a:off x="9658350" y="5314950"/>
              <a:ext cx="4762500" cy="4762500"/>
              <a:chOff x="9658350" y="5314950"/>
              <a:chExt cx="4762500" cy="4762500"/>
            </a:xfrm>
          </p:grpSpPr>
          <p:sp>
            <p:nvSpPr>
              <p:cNvPr id="18" name="Freeform 17"/>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Freeform 18"/>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Freeform 19"/>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Freeform 20"/>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7" name="Oval 16"/>
            <p:cNvSpPr/>
            <p:nvPr/>
          </p:nvSpPr>
          <p:spPr>
            <a:xfrm>
              <a:off x="10111923" y="5768523"/>
              <a:ext cx="3855357" cy="3855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2" name="TextBox 21"/>
          <p:cNvSpPr txBox="1"/>
          <p:nvPr/>
        </p:nvSpPr>
        <p:spPr>
          <a:xfrm>
            <a:off x="13786762" y="5155109"/>
            <a:ext cx="506870" cy="769441"/>
          </a:xfrm>
          <a:prstGeom prst="rect">
            <a:avLst/>
          </a:prstGeom>
          <a:noFill/>
        </p:spPr>
        <p:txBody>
          <a:bodyPr wrap="none" rtlCol="0">
            <a:spAutoFit/>
          </a:bodyPr>
          <a:lstStyle/>
          <a:p>
            <a:pPr algn="ctr"/>
            <a:r>
              <a:rPr lang="tr-TR" sz="4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4</a:t>
            </a:r>
          </a:p>
        </p:txBody>
      </p:sp>
      <p:sp>
        <p:nvSpPr>
          <p:cNvPr id="23" name="Rectangle 22"/>
          <p:cNvSpPr/>
          <p:nvPr/>
        </p:nvSpPr>
        <p:spPr>
          <a:xfrm>
            <a:off x="15173030" y="4623095"/>
            <a:ext cx="6169191"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24" name="Group 23"/>
          <p:cNvGrpSpPr/>
          <p:nvPr/>
        </p:nvGrpSpPr>
        <p:grpSpPr>
          <a:xfrm>
            <a:off x="3041780" y="7193209"/>
            <a:ext cx="1524000" cy="1524000"/>
            <a:chOff x="9658350" y="5314950"/>
            <a:chExt cx="4762500" cy="4762500"/>
          </a:xfrm>
        </p:grpSpPr>
        <p:grpSp>
          <p:nvGrpSpPr>
            <p:cNvPr id="25" name="Group 24"/>
            <p:cNvGrpSpPr/>
            <p:nvPr/>
          </p:nvGrpSpPr>
          <p:grpSpPr>
            <a:xfrm>
              <a:off x="9658350" y="5314950"/>
              <a:ext cx="4762500" cy="4762500"/>
              <a:chOff x="9658350" y="5314950"/>
              <a:chExt cx="4762500" cy="4762500"/>
            </a:xfrm>
          </p:grpSpPr>
          <p:sp>
            <p:nvSpPr>
              <p:cNvPr id="27" name="Freeform 26"/>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Freeform 27"/>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Freeform 28"/>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Freeform 29"/>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6" name="Oval 25"/>
            <p:cNvSpPr/>
            <p:nvPr/>
          </p:nvSpPr>
          <p:spPr>
            <a:xfrm>
              <a:off x="10111923" y="5768523"/>
              <a:ext cx="3855357" cy="3855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31" name="TextBox 30"/>
          <p:cNvSpPr txBox="1"/>
          <p:nvPr/>
        </p:nvSpPr>
        <p:spPr>
          <a:xfrm>
            <a:off x="3550345" y="7566768"/>
            <a:ext cx="506870" cy="769441"/>
          </a:xfrm>
          <a:prstGeom prst="rect">
            <a:avLst/>
          </a:prstGeom>
          <a:noFill/>
        </p:spPr>
        <p:txBody>
          <a:bodyPr wrap="none" rtlCol="0">
            <a:spAutoFit/>
          </a:bodyPr>
          <a:lstStyle/>
          <a:p>
            <a:pPr algn="ctr"/>
            <a:r>
              <a:rPr lang="tr-TR" sz="4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a:t>
            </a:r>
          </a:p>
        </p:txBody>
      </p:sp>
      <p:sp>
        <p:nvSpPr>
          <p:cNvPr id="32" name="Rectangle 31"/>
          <p:cNvSpPr/>
          <p:nvPr/>
        </p:nvSpPr>
        <p:spPr>
          <a:xfrm>
            <a:off x="4936613" y="7034754"/>
            <a:ext cx="6169191"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33" name="Group 32"/>
          <p:cNvGrpSpPr/>
          <p:nvPr/>
        </p:nvGrpSpPr>
        <p:grpSpPr>
          <a:xfrm>
            <a:off x="13278197" y="7193209"/>
            <a:ext cx="1524000" cy="1524000"/>
            <a:chOff x="9658350" y="5314950"/>
            <a:chExt cx="4762500" cy="4762500"/>
          </a:xfrm>
        </p:grpSpPr>
        <p:grpSp>
          <p:nvGrpSpPr>
            <p:cNvPr id="34" name="Group 33"/>
            <p:cNvGrpSpPr/>
            <p:nvPr/>
          </p:nvGrpSpPr>
          <p:grpSpPr>
            <a:xfrm>
              <a:off x="9658350" y="5314950"/>
              <a:ext cx="4762500" cy="4762500"/>
              <a:chOff x="9658350" y="5314950"/>
              <a:chExt cx="4762500" cy="4762500"/>
            </a:xfrm>
          </p:grpSpPr>
          <p:sp>
            <p:nvSpPr>
              <p:cNvPr id="37" name="Freeform 36"/>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Freeform 43"/>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Freeform 44"/>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Freeform 45"/>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35" name="Oval 34"/>
            <p:cNvSpPr/>
            <p:nvPr/>
          </p:nvSpPr>
          <p:spPr>
            <a:xfrm>
              <a:off x="10111923" y="5768523"/>
              <a:ext cx="3855357" cy="3855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47" name="TextBox 46"/>
          <p:cNvSpPr txBox="1"/>
          <p:nvPr/>
        </p:nvSpPr>
        <p:spPr>
          <a:xfrm>
            <a:off x="13786762" y="7566768"/>
            <a:ext cx="506870" cy="769441"/>
          </a:xfrm>
          <a:prstGeom prst="rect">
            <a:avLst/>
          </a:prstGeom>
          <a:noFill/>
        </p:spPr>
        <p:txBody>
          <a:bodyPr wrap="none" rtlCol="0">
            <a:spAutoFit/>
          </a:bodyPr>
          <a:lstStyle/>
          <a:p>
            <a:pPr algn="ctr"/>
            <a:r>
              <a:rPr lang="tr-TR" sz="4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5</a:t>
            </a:r>
          </a:p>
        </p:txBody>
      </p:sp>
      <p:sp>
        <p:nvSpPr>
          <p:cNvPr id="48" name="Rectangle 47"/>
          <p:cNvSpPr/>
          <p:nvPr/>
        </p:nvSpPr>
        <p:spPr>
          <a:xfrm>
            <a:off x="15173030" y="7034754"/>
            <a:ext cx="6169191"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49" name="Group 48"/>
          <p:cNvGrpSpPr/>
          <p:nvPr/>
        </p:nvGrpSpPr>
        <p:grpSpPr>
          <a:xfrm>
            <a:off x="3041780" y="9709535"/>
            <a:ext cx="1524000" cy="1524000"/>
            <a:chOff x="9658350" y="5314950"/>
            <a:chExt cx="4762500" cy="4762500"/>
          </a:xfrm>
        </p:grpSpPr>
        <p:grpSp>
          <p:nvGrpSpPr>
            <p:cNvPr id="50" name="Group 49"/>
            <p:cNvGrpSpPr/>
            <p:nvPr/>
          </p:nvGrpSpPr>
          <p:grpSpPr>
            <a:xfrm>
              <a:off x="9658350" y="5314950"/>
              <a:ext cx="4762500" cy="4762500"/>
              <a:chOff x="9658350" y="5314950"/>
              <a:chExt cx="4762500" cy="4762500"/>
            </a:xfrm>
          </p:grpSpPr>
          <p:sp>
            <p:nvSpPr>
              <p:cNvPr id="52" name="Freeform 51"/>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Freeform 52"/>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 name="Freeform 53"/>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Freeform 54"/>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51" name="Oval 50"/>
            <p:cNvSpPr/>
            <p:nvPr/>
          </p:nvSpPr>
          <p:spPr>
            <a:xfrm>
              <a:off x="10111923" y="5768523"/>
              <a:ext cx="3855357" cy="3855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57" name="TextBox 56"/>
          <p:cNvSpPr txBox="1"/>
          <p:nvPr/>
        </p:nvSpPr>
        <p:spPr>
          <a:xfrm>
            <a:off x="3550345" y="10083094"/>
            <a:ext cx="506870" cy="769441"/>
          </a:xfrm>
          <a:prstGeom prst="rect">
            <a:avLst/>
          </a:prstGeom>
          <a:noFill/>
        </p:spPr>
        <p:txBody>
          <a:bodyPr wrap="none" rtlCol="0">
            <a:spAutoFit/>
          </a:bodyPr>
          <a:lstStyle/>
          <a:p>
            <a:pPr algn="ctr"/>
            <a:r>
              <a:rPr lang="tr-TR" sz="4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3</a:t>
            </a:r>
          </a:p>
        </p:txBody>
      </p:sp>
      <p:sp>
        <p:nvSpPr>
          <p:cNvPr id="58" name="Rectangle 57"/>
          <p:cNvSpPr/>
          <p:nvPr/>
        </p:nvSpPr>
        <p:spPr>
          <a:xfrm>
            <a:off x="4936613" y="9551080"/>
            <a:ext cx="6169191"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59" name="Group 58"/>
          <p:cNvGrpSpPr/>
          <p:nvPr/>
        </p:nvGrpSpPr>
        <p:grpSpPr>
          <a:xfrm>
            <a:off x="13278197" y="9709535"/>
            <a:ext cx="1524000" cy="1524000"/>
            <a:chOff x="9658350" y="5314950"/>
            <a:chExt cx="4762500" cy="4762500"/>
          </a:xfrm>
        </p:grpSpPr>
        <p:grpSp>
          <p:nvGrpSpPr>
            <p:cNvPr id="60" name="Group 59"/>
            <p:cNvGrpSpPr/>
            <p:nvPr/>
          </p:nvGrpSpPr>
          <p:grpSpPr>
            <a:xfrm>
              <a:off x="9658350" y="5314950"/>
              <a:ext cx="4762500" cy="4762500"/>
              <a:chOff x="9658350" y="5314950"/>
              <a:chExt cx="4762500" cy="4762500"/>
            </a:xfrm>
          </p:grpSpPr>
          <p:sp>
            <p:nvSpPr>
              <p:cNvPr id="62" name="Freeform 61"/>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Freeform 62"/>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Freeform 63"/>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Freeform 64"/>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1" name="Oval 60"/>
            <p:cNvSpPr/>
            <p:nvPr/>
          </p:nvSpPr>
          <p:spPr>
            <a:xfrm>
              <a:off x="10111923" y="5768523"/>
              <a:ext cx="3855357" cy="38553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6" name="TextBox 65"/>
          <p:cNvSpPr txBox="1"/>
          <p:nvPr/>
        </p:nvSpPr>
        <p:spPr>
          <a:xfrm>
            <a:off x="13786762" y="10083094"/>
            <a:ext cx="506870" cy="769441"/>
          </a:xfrm>
          <a:prstGeom prst="rect">
            <a:avLst/>
          </a:prstGeom>
          <a:noFill/>
        </p:spPr>
        <p:txBody>
          <a:bodyPr wrap="none" rtlCol="0">
            <a:spAutoFit/>
          </a:bodyPr>
          <a:lstStyle/>
          <a:p>
            <a:pPr algn="ctr"/>
            <a:r>
              <a:rPr lang="tr-TR" sz="4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6</a:t>
            </a:r>
          </a:p>
        </p:txBody>
      </p:sp>
      <p:sp>
        <p:nvSpPr>
          <p:cNvPr id="67" name="Rectangle 66"/>
          <p:cNvSpPr/>
          <p:nvPr/>
        </p:nvSpPr>
        <p:spPr>
          <a:xfrm>
            <a:off x="15173030" y="9551080"/>
            <a:ext cx="6169191"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8" name="TextBox 67">
            <a:extLst>
              <a:ext uri="{FF2B5EF4-FFF2-40B4-BE49-F238E27FC236}">
                <a16:creationId xmlns:a16="http://schemas.microsoft.com/office/drawing/2014/main" id="{1841FA57-36D4-AE4C-81B3-A6449BD1964A}"/>
              </a:ext>
            </a:extLst>
          </p:cNvPr>
          <p:cNvSpPr txBox="1"/>
          <p:nvPr/>
        </p:nvSpPr>
        <p:spPr>
          <a:xfrm>
            <a:off x="9415277" y="1344864"/>
            <a:ext cx="338105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Description</a:t>
            </a:r>
          </a:p>
        </p:txBody>
      </p:sp>
      <p:sp>
        <p:nvSpPr>
          <p:cNvPr id="3" name="TextBox 2">
            <a:extLst>
              <a:ext uri="{FF2B5EF4-FFF2-40B4-BE49-F238E27FC236}">
                <a16:creationId xmlns:a16="http://schemas.microsoft.com/office/drawing/2014/main" id="{367D5668-3C53-B04E-B576-AE860E018658}"/>
              </a:ext>
            </a:extLst>
          </p:cNvPr>
          <p:cNvSpPr txBox="1"/>
          <p:nvPr/>
        </p:nvSpPr>
        <p:spPr>
          <a:xfrm>
            <a:off x="3186923" y="1206364"/>
            <a:ext cx="5657639"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NUMBER POINTS</a:t>
            </a:r>
          </a:p>
        </p:txBody>
      </p:sp>
    </p:spTree>
    <p:extLst>
      <p:ext uri="{BB962C8B-B14F-4D97-AF65-F5344CB8AC3E}">
        <p14:creationId xmlns:p14="http://schemas.microsoft.com/office/powerpoint/2010/main" val="21765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14363700" y="5278334"/>
          <a:ext cx="771525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69" name="Rectangle 68"/>
          <p:cNvSpPr/>
          <p:nvPr/>
        </p:nvSpPr>
        <p:spPr>
          <a:xfrm>
            <a:off x="19372129" y="10098668"/>
            <a:ext cx="761748" cy="646331"/>
          </a:xfrm>
          <a:prstGeom prst="rect">
            <a:avLst/>
          </a:prstGeom>
        </p:spPr>
        <p:txBody>
          <a:bodyPr wrap="none">
            <a:spAutoFit/>
          </a:bodyPr>
          <a:lstStyle/>
          <a:p>
            <a:pPr algn="ctr"/>
            <a:r>
              <a:rPr lang="tr-TR" b="1">
                <a:solidFill>
                  <a:srgbClr val="FF814E"/>
                </a:solidFill>
                <a:latin typeface="Font Awesome 5 Free Solid" panose="02000503000000000000" pitchFamily="2" charset="2"/>
              </a:rPr>
              <a:t></a:t>
            </a:r>
            <a:endParaRPr lang="tr-TR">
              <a:solidFill>
                <a:srgbClr val="FF814E"/>
              </a:solidFill>
            </a:endParaRPr>
          </a:p>
        </p:txBody>
      </p:sp>
      <p:sp>
        <p:nvSpPr>
          <p:cNvPr id="12" name="Rectangle 11"/>
          <p:cNvSpPr/>
          <p:nvPr/>
        </p:nvSpPr>
        <p:spPr>
          <a:xfrm>
            <a:off x="3041780" y="5205495"/>
            <a:ext cx="800219" cy="1569660"/>
          </a:xfrm>
          <a:prstGeom prst="rect">
            <a:avLst/>
          </a:prstGeom>
        </p:spPr>
        <p:txBody>
          <a:bodyPr wrap="none">
            <a:spAutoFit/>
          </a:bodyPr>
          <a:lstStyle/>
          <a:p>
            <a:r>
              <a:rPr lang="tr-TR" sz="9600" b="1">
                <a:solidFill>
                  <a:srgbClr val="64BFEC"/>
                </a:solidFill>
                <a:latin typeface="Font Awesome 5 Free Solid" panose="02000503000000000000" pitchFamily="2" charset="2"/>
              </a:rPr>
              <a:t></a:t>
            </a:r>
            <a:endParaRPr lang="tr-TR" sz="9600">
              <a:solidFill>
                <a:srgbClr val="64BFEC"/>
              </a:solidFill>
            </a:endParaRPr>
          </a:p>
        </p:txBody>
      </p:sp>
      <p:sp>
        <p:nvSpPr>
          <p:cNvPr id="73" name="Rectangle 72"/>
          <p:cNvSpPr/>
          <p:nvPr/>
        </p:nvSpPr>
        <p:spPr>
          <a:xfrm>
            <a:off x="3041781" y="6775155"/>
            <a:ext cx="4934208" cy="3970318"/>
          </a:xfrm>
          <a:prstGeom prst="rect">
            <a:avLst/>
          </a:prstGeom>
        </p:spPr>
        <p:txBody>
          <a:bodyPr wrap="square">
            <a:spAutoFit/>
          </a:bodyPr>
          <a:lstStyle/>
          <a:p>
            <a:pP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eran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41" name="Rectangle 40"/>
          <p:cNvSpPr/>
          <p:nvPr/>
        </p:nvSpPr>
        <p:spPr>
          <a:xfrm>
            <a:off x="11403239" y="6020274"/>
            <a:ext cx="761748" cy="707886"/>
          </a:xfrm>
          <a:prstGeom prst="rect">
            <a:avLst/>
          </a:prstGeom>
        </p:spPr>
        <p:txBody>
          <a:bodyPr wrap="none">
            <a:spAutoFit/>
          </a:bodyPr>
          <a:lstStyle/>
          <a:p>
            <a:pPr algn="ctr"/>
            <a:r>
              <a:rPr lang="tr-TR" sz="4000" b="1">
                <a:solidFill>
                  <a:srgbClr val="FE6869"/>
                </a:solidFill>
                <a:latin typeface="Font Awesome 5 Free Solid" panose="02000503000000000000" pitchFamily="2" charset="2"/>
              </a:rPr>
              <a:t></a:t>
            </a:r>
            <a:endParaRPr lang="tr-TR" sz="4000">
              <a:solidFill>
                <a:srgbClr val="FE6869"/>
              </a:solidFill>
            </a:endParaRPr>
          </a:p>
        </p:txBody>
      </p:sp>
      <p:sp>
        <p:nvSpPr>
          <p:cNvPr id="42" name="Rectangle 41"/>
          <p:cNvSpPr/>
          <p:nvPr/>
        </p:nvSpPr>
        <p:spPr>
          <a:xfrm>
            <a:off x="11462550" y="6889671"/>
            <a:ext cx="646332" cy="646331"/>
          </a:xfrm>
          <a:prstGeom prst="rect">
            <a:avLst/>
          </a:prstGeom>
        </p:spPr>
        <p:txBody>
          <a:bodyPr wrap="none">
            <a:spAutoFit/>
          </a:bodyPr>
          <a:lstStyle/>
          <a:p>
            <a:pPr algn="ctr"/>
            <a:r>
              <a:rPr lang="tr-TR" b="1">
                <a:solidFill>
                  <a:srgbClr val="64BFEC"/>
                </a:solidFill>
                <a:latin typeface="Font Awesome 5 Free Solid" panose="02000503000000000000" pitchFamily="2" charset="2"/>
              </a:rPr>
              <a:t></a:t>
            </a:r>
            <a:endParaRPr lang="tr-TR">
              <a:solidFill>
                <a:srgbClr val="64BFEC"/>
              </a:solidFill>
            </a:endParaRPr>
          </a:p>
        </p:txBody>
      </p:sp>
      <p:sp>
        <p:nvSpPr>
          <p:cNvPr id="43" name="Rectangle 42"/>
          <p:cNvSpPr/>
          <p:nvPr/>
        </p:nvSpPr>
        <p:spPr>
          <a:xfrm>
            <a:off x="11403239" y="7673280"/>
            <a:ext cx="761748" cy="646331"/>
          </a:xfrm>
          <a:prstGeom prst="rect">
            <a:avLst/>
          </a:prstGeom>
        </p:spPr>
        <p:txBody>
          <a:bodyPr wrap="none">
            <a:spAutoFit/>
          </a:bodyPr>
          <a:lstStyle/>
          <a:p>
            <a:pPr algn="ctr"/>
            <a:r>
              <a:rPr lang="tr-TR" b="1">
                <a:solidFill>
                  <a:srgbClr val="FF814E"/>
                </a:solidFill>
                <a:latin typeface="Font Awesome 5 Free Solid" panose="02000503000000000000" pitchFamily="2" charset="2"/>
              </a:rPr>
              <a:t></a:t>
            </a:r>
            <a:endParaRPr lang="tr-TR">
              <a:solidFill>
                <a:srgbClr val="FF814E"/>
              </a:solidFill>
            </a:endParaRPr>
          </a:p>
        </p:txBody>
      </p:sp>
      <p:sp>
        <p:nvSpPr>
          <p:cNvPr id="44" name="TextBox 43"/>
          <p:cNvSpPr txBox="1"/>
          <p:nvPr/>
        </p:nvSpPr>
        <p:spPr>
          <a:xfrm>
            <a:off x="8330654" y="7765612"/>
            <a:ext cx="2768018" cy="461665"/>
          </a:xfrm>
          <a:prstGeom prst="rect">
            <a:avLst/>
          </a:prstGeom>
          <a:noFill/>
        </p:spPr>
        <p:txBody>
          <a:bodyPr wrap="square" rtlCol="0">
            <a:spAutoFit/>
          </a:bodyPr>
          <a:lstStyle/>
          <a:p>
            <a:pPr algn="r"/>
            <a:r>
              <a:rPr lang="tr-TR" sz="2400" b="1" err="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Followers</a:t>
            </a:r>
            <a:endPar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5" name="TextBox 44"/>
          <p:cNvSpPr txBox="1"/>
          <p:nvPr/>
        </p:nvSpPr>
        <p:spPr>
          <a:xfrm>
            <a:off x="8330653" y="6975751"/>
            <a:ext cx="2768019" cy="461665"/>
          </a:xfrm>
          <a:prstGeom prst="rect">
            <a:avLst/>
          </a:prstGeom>
          <a:noFill/>
        </p:spPr>
        <p:txBody>
          <a:bodyPr wrap="square" rtlCol="0">
            <a:spAutoFit/>
          </a:bodyPr>
          <a:lstStyle/>
          <a:p>
            <a:pPr algn="r"/>
            <a:r>
              <a:rPr lang="tr-TR" sz="2400" b="1" err="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Mentions</a:t>
            </a:r>
            <a:endPar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6" name="TextBox 45"/>
          <p:cNvSpPr txBox="1"/>
          <p:nvPr/>
        </p:nvSpPr>
        <p:spPr>
          <a:xfrm>
            <a:off x="8330654" y="6185890"/>
            <a:ext cx="2768019" cy="461665"/>
          </a:xfrm>
          <a:prstGeom prst="rect">
            <a:avLst/>
          </a:prstGeom>
          <a:noFill/>
        </p:spPr>
        <p:txBody>
          <a:bodyPr wrap="square" rtlCol="0">
            <a:spAutoFit/>
          </a:bodyPr>
          <a:lstStyle/>
          <a:p>
            <a:pPr algn="r"/>
            <a:r>
              <a:rPr lang="tr-TR" sz="2400" b="1" err="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Favourites</a:t>
            </a:r>
            <a:endPar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7" name="Rectangle 46"/>
          <p:cNvSpPr/>
          <p:nvPr/>
        </p:nvSpPr>
        <p:spPr>
          <a:xfrm>
            <a:off x="11489801" y="8456889"/>
            <a:ext cx="588623" cy="646331"/>
          </a:xfrm>
          <a:prstGeom prst="rect">
            <a:avLst/>
          </a:prstGeom>
        </p:spPr>
        <p:txBody>
          <a:bodyPr wrap="none">
            <a:spAutoFit/>
          </a:bodyPr>
          <a:lstStyle/>
          <a:p>
            <a:pPr algn="ctr"/>
            <a:r>
              <a:rPr lang="tr-TR" b="1">
                <a:solidFill>
                  <a:srgbClr val="8AC7C0"/>
                </a:solidFill>
                <a:latin typeface="Font Awesome 5 Free Solid" panose="02000503000000000000" pitchFamily="2" charset="2"/>
              </a:rPr>
              <a:t></a:t>
            </a:r>
          </a:p>
        </p:txBody>
      </p:sp>
      <p:sp>
        <p:nvSpPr>
          <p:cNvPr id="48" name="TextBox 47"/>
          <p:cNvSpPr txBox="1"/>
          <p:nvPr/>
        </p:nvSpPr>
        <p:spPr>
          <a:xfrm>
            <a:off x="8330654" y="8555473"/>
            <a:ext cx="2768018" cy="461665"/>
          </a:xfrm>
          <a:prstGeom prst="rect">
            <a:avLst/>
          </a:prstGeom>
          <a:noFill/>
        </p:spPr>
        <p:txBody>
          <a:bodyPr wrap="square" rtlCol="0">
            <a:spAutoFit/>
          </a:bodyPr>
          <a:lstStyle/>
          <a:p>
            <a:pPr algn="r"/>
            <a:r>
              <a:rPr lang="tr-TR" sz="2400" b="1" err="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Hashtags</a:t>
            </a:r>
            <a:endPar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9" name="Rectangle 48"/>
          <p:cNvSpPr/>
          <p:nvPr/>
        </p:nvSpPr>
        <p:spPr>
          <a:xfrm>
            <a:off x="11526670" y="9265464"/>
            <a:ext cx="704039" cy="646331"/>
          </a:xfrm>
          <a:prstGeom prst="rect">
            <a:avLst/>
          </a:prstGeom>
        </p:spPr>
        <p:txBody>
          <a:bodyPr wrap="none">
            <a:spAutoFit/>
          </a:bodyPr>
          <a:lstStyle/>
          <a:p>
            <a:r>
              <a:rPr lang="tr-TR" b="1">
                <a:solidFill>
                  <a:srgbClr val="DA727E"/>
                </a:solidFill>
                <a:latin typeface="Font Awesome 5 Free Solid" panose="02000503000000000000" pitchFamily="2" charset="2"/>
              </a:rPr>
              <a:t></a:t>
            </a:r>
          </a:p>
        </p:txBody>
      </p:sp>
      <p:sp>
        <p:nvSpPr>
          <p:cNvPr id="50" name="TextBox 49"/>
          <p:cNvSpPr txBox="1"/>
          <p:nvPr/>
        </p:nvSpPr>
        <p:spPr>
          <a:xfrm>
            <a:off x="8330654" y="9340400"/>
            <a:ext cx="2768018" cy="461665"/>
          </a:xfrm>
          <a:prstGeom prst="rect">
            <a:avLst/>
          </a:prstGeom>
          <a:noFill/>
        </p:spPr>
        <p:txBody>
          <a:bodyPr wrap="square" rtlCol="0">
            <a:spAutoFit/>
          </a:bodyPr>
          <a:lstStyle/>
          <a:p>
            <a:pPr algn="r"/>
            <a:r>
              <a:rPr lang="tr-TR" sz="2400" b="1" err="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Tweets</a:t>
            </a:r>
            <a:endPar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51" name="Rectangle 50"/>
          <p:cNvSpPr/>
          <p:nvPr/>
        </p:nvSpPr>
        <p:spPr>
          <a:xfrm>
            <a:off x="11468842" y="10051128"/>
            <a:ext cx="761747" cy="646331"/>
          </a:xfrm>
          <a:prstGeom prst="rect">
            <a:avLst/>
          </a:prstGeom>
        </p:spPr>
        <p:txBody>
          <a:bodyPr wrap="none">
            <a:spAutoFit/>
          </a:bodyPr>
          <a:lstStyle/>
          <a:p>
            <a:r>
              <a:rPr lang="tr-TR" b="1">
                <a:solidFill>
                  <a:srgbClr val="3B8686"/>
                </a:solidFill>
                <a:latin typeface="Font Awesome 5 Free Solid" panose="02000503000000000000" pitchFamily="2" charset="2"/>
              </a:rPr>
              <a:t></a:t>
            </a:r>
            <a:endParaRPr lang="tr-TR">
              <a:solidFill>
                <a:srgbClr val="3B8686"/>
              </a:solidFill>
            </a:endParaRPr>
          </a:p>
        </p:txBody>
      </p:sp>
      <p:sp>
        <p:nvSpPr>
          <p:cNvPr id="52" name="TextBox 51"/>
          <p:cNvSpPr txBox="1"/>
          <p:nvPr/>
        </p:nvSpPr>
        <p:spPr>
          <a:xfrm>
            <a:off x="8330654" y="10125327"/>
            <a:ext cx="2768018" cy="461665"/>
          </a:xfrm>
          <a:prstGeom prst="rect">
            <a:avLst/>
          </a:prstGeom>
          <a:noFill/>
        </p:spPr>
        <p:txBody>
          <a:bodyPr wrap="square" rtlCol="0">
            <a:spAutoFit/>
          </a:bodyPr>
          <a:lstStyle/>
          <a:p>
            <a:pPr algn="r"/>
            <a:r>
              <a:rPr lang="tr-TR" sz="2400" b="1" err="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Retweets</a:t>
            </a:r>
            <a:endPar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53" name="TextBox 52"/>
          <p:cNvSpPr txBox="1"/>
          <p:nvPr/>
        </p:nvSpPr>
        <p:spPr>
          <a:xfrm>
            <a:off x="12377750" y="6185890"/>
            <a:ext cx="1819916" cy="461665"/>
          </a:xfrm>
          <a:prstGeom prst="rect">
            <a:avLst/>
          </a:prstGeom>
          <a:noFill/>
        </p:spPr>
        <p:txBody>
          <a:bodyPr wrap="square" rtlCol="0">
            <a:spAutoFit/>
          </a:bodyPr>
          <a:lstStyle/>
          <a:p>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150.000</a:t>
            </a:r>
          </a:p>
        </p:txBody>
      </p:sp>
      <p:sp>
        <p:nvSpPr>
          <p:cNvPr id="54" name="TextBox 53"/>
          <p:cNvSpPr txBox="1"/>
          <p:nvPr/>
        </p:nvSpPr>
        <p:spPr>
          <a:xfrm>
            <a:off x="12377750" y="6970885"/>
            <a:ext cx="1819916" cy="461665"/>
          </a:xfrm>
          <a:prstGeom prst="rect">
            <a:avLst/>
          </a:prstGeom>
          <a:noFill/>
        </p:spPr>
        <p:txBody>
          <a:bodyPr wrap="square" rtlCol="0">
            <a:spAutoFit/>
          </a:bodyPr>
          <a:lstStyle/>
          <a:p>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200.000</a:t>
            </a:r>
          </a:p>
        </p:txBody>
      </p:sp>
      <p:sp>
        <p:nvSpPr>
          <p:cNvPr id="58" name="TextBox 57"/>
          <p:cNvSpPr txBox="1"/>
          <p:nvPr/>
        </p:nvSpPr>
        <p:spPr>
          <a:xfrm>
            <a:off x="12377750" y="7765612"/>
            <a:ext cx="1819916" cy="461665"/>
          </a:xfrm>
          <a:prstGeom prst="rect">
            <a:avLst/>
          </a:prstGeom>
          <a:noFill/>
        </p:spPr>
        <p:txBody>
          <a:bodyPr wrap="square" rtlCol="0">
            <a:spAutoFit/>
          </a:bodyPr>
          <a:lstStyle/>
          <a:p>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560.000</a:t>
            </a:r>
          </a:p>
        </p:txBody>
      </p:sp>
      <p:sp>
        <p:nvSpPr>
          <p:cNvPr id="59" name="TextBox 58"/>
          <p:cNvSpPr txBox="1"/>
          <p:nvPr/>
        </p:nvSpPr>
        <p:spPr>
          <a:xfrm>
            <a:off x="12377750" y="8549221"/>
            <a:ext cx="1819916" cy="461665"/>
          </a:xfrm>
          <a:prstGeom prst="rect">
            <a:avLst/>
          </a:prstGeom>
          <a:noFill/>
        </p:spPr>
        <p:txBody>
          <a:bodyPr wrap="square" rtlCol="0">
            <a:spAutoFit/>
          </a:bodyPr>
          <a:lstStyle/>
          <a:p>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800.000</a:t>
            </a:r>
          </a:p>
        </p:txBody>
      </p:sp>
      <p:sp>
        <p:nvSpPr>
          <p:cNvPr id="60" name="TextBox 59"/>
          <p:cNvSpPr txBox="1"/>
          <p:nvPr/>
        </p:nvSpPr>
        <p:spPr>
          <a:xfrm>
            <a:off x="12377750" y="9340400"/>
            <a:ext cx="1819916" cy="461665"/>
          </a:xfrm>
          <a:prstGeom prst="rect">
            <a:avLst/>
          </a:prstGeom>
          <a:noFill/>
        </p:spPr>
        <p:txBody>
          <a:bodyPr wrap="square" rtlCol="0">
            <a:spAutoFit/>
          </a:bodyPr>
          <a:lstStyle/>
          <a:p>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975.000</a:t>
            </a:r>
          </a:p>
        </p:txBody>
      </p:sp>
      <p:sp>
        <p:nvSpPr>
          <p:cNvPr id="61" name="TextBox 60"/>
          <p:cNvSpPr txBox="1"/>
          <p:nvPr/>
        </p:nvSpPr>
        <p:spPr>
          <a:xfrm>
            <a:off x="12377750" y="10125326"/>
            <a:ext cx="1819916" cy="461665"/>
          </a:xfrm>
          <a:prstGeom prst="rect">
            <a:avLst/>
          </a:prstGeom>
          <a:noFill/>
        </p:spPr>
        <p:txBody>
          <a:bodyPr wrap="square" rtlCol="0">
            <a:spAutoFit/>
          </a:bodyPr>
          <a:lstStyle/>
          <a:p>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530.000</a:t>
            </a:r>
          </a:p>
        </p:txBody>
      </p:sp>
      <p:sp>
        <p:nvSpPr>
          <p:cNvPr id="66" name="Rectangle 65"/>
          <p:cNvSpPr/>
          <p:nvPr/>
        </p:nvSpPr>
        <p:spPr>
          <a:xfrm>
            <a:off x="19362511" y="4967185"/>
            <a:ext cx="761748" cy="707886"/>
          </a:xfrm>
          <a:prstGeom prst="rect">
            <a:avLst/>
          </a:prstGeom>
        </p:spPr>
        <p:txBody>
          <a:bodyPr wrap="none">
            <a:spAutoFit/>
          </a:bodyPr>
          <a:lstStyle/>
          <a:p>
            <a:pPr algn="ctr"/>
            <a:r>
              <a:rPr lang="tr-TR" sz="4000" b="1">
                <a:solidFill>
                  <a:srgbClr val="FE6869"/>
                </a:solidFill>
                <a:latin typeface="Font Awesome 5 Free Solid" panose="02000503000000000000" pitchFamily="2" charset="2"/>
              </a:rPr>
              <a:t></a:t>
            </a:r>
            <a:endParaRPr lang="tr-TR" sz="4000">
              <a:solidFill>
                <a:srgbClr val="FE6869"/>
              </a:solidFill>
            </a:endParaRPr>
          </a:p>
        </p:txBody>
      </p:sp>
      <p:sp>
        <p:nvSpPr>
          <p:cNvPr id="74" name="Rectangle 73"/>
          <p:cNvSpPr/>
          <p:nvPr/>
        </p:nvSpPr>
        <p:spPr>
          <a:xfrm>
            <a:off x="16267671" y="4982114"/>
            <a:ext cx="646332" cy="646331"/>
          </a:xfrm>
          <a:prstGeom prst="rect">
            <a:avLst/>
          </a:prstGeom>
        </p:spPr>
        <p:txBody>
          <a:bodyPr wrap="none">
            <a:spAutoFit/>
          </a:bodyPr>
          <a:lstStyle/>
          <a:p>
            <a:pPr algn="ctr"/>
            <a:r>
              <a:rPr lang="tr-TR" b="1">
                <a:solidFill>
                  <a:srgbClr val="64BFEC"/>
                </a:solidFill>
                <a:latin typeface="Font Awesome 5 Free Solid" panose="02000503000000000000" pitchFamily="2" charset="2"/>
              </a:rPr>
              <a:t></a:t>
            </a:r>
            <a:endParaRPr lang="tr-TR">
              <a:solidFill>
                <a:srgbClr val="64BFEC"/>
              </a:solidFill>
            </a:endParaRPr>
          </a:p>
        </p:txBody>
      </p:sp>
      <p:sp>
        <p:nvSpPr>
          <p:cNvPr id="75" name="Rectangle 74"/>
          <p:cNvSpPr/>
          <p:nvPr/>
        </p:nvSpPr>
        <p:spPr>
          <a:xfrm>
            <a:off x="21028858" y="7471646"/>
            <a:ext cx="588623" cy="646331"/>
          </a:xfrm>
          <a:prstGeom prst="rect">
            <a:avLst/>
          </a:prstGeom>
        </p:spPr>
        <p:txBody>
          <a:bodyPr wrap="none">
            <a:spAutoFit/>
          </a:bodyPr>
          <a:lstStyle/>
          <a:p>
            <a:pPr algn="ctr"/>
            <a:r>
              <a:rPr lang="tr-TR" b="1">
                <a:solidFill>
                  <a:srgbClr val="8AC7C0"/>
                </a:solidFill>
                <a:latin typeface="Font Awesome 5 Free Solid" panose="02000503000000000000" pitchFamily="2" charset="2"/>
              </a:rPr>
              <a:t></a:t>
            </a:r>
          </a:p>
        </p:txBody>
      </p:sp>
      <p:sp>
        <p:nvSpPr>
          <p:cNvPr id="76" name="Rectangle 75"/>
          <p:cNvSpPr/>
          <p:nvPr/>
        </p:nvSpPr>
        <p:spPr>
          <a:xfrm>
            <a:off x="14861824" y="7471646"/>
            <a:ext cx="704039" cy="646331"/>
          </a:xfrm>
          <a:prstGeom prst="rect">
            <a:avLst/>
          </a:prstGeom>
        </p:spPr>
        <p:txBody>
          <a:bodyPr wrap="none">
            <a:spAutoFit/>
          </a:bodyPr>
          <a:lstStyle/>
          <a:p>
            <a:r>
              <a:rPr lang="tr-TR" b="1">
                <a:solidFill>
                  <a:srgbClr val="DA727E"/>
                </a:solidFill>
                <a:latin typeface="Font Awesome 5 Free Solid" panose="02000503000000000000" pitchFamily="2" charset="2"/>
              </a:rPr>
              <a:t></a:t>
            </a:r>
          </a:p>
        </p:txBody>
      </p:sp>
      <p:sp>
        <p:nvSpPr>
          <p:cNvPr id="77" name="Rectangle 76"/>
          <p:cNvSpPr/>
          <p:nvPr/>
        </p:nvSpPr>
        <p:spPr>
          <a:xfrm>
            <a:off x="16145350" y="9940660"/>
            <a:ext cx="761747" cy="646331"/>
          </a:xfrm>
          <a:prstGeom prst="rect">
            <a:avLst/>
          </a:prstGeom>
        </p:spPr>
        <p:txBody>
          <a:bodyPr wrap="none">
            <a:spAutoFit/>
          </a:bodyPr>
          <a:lstStyle/>
          <a:p>
            <a:r>
              <a:rPr lang="tr-TR" b="1">
                <a:solidFill>
                  <a:srgbClr val="3B8686"/>
                </a:solidFill>
                <a:latin typeface="Font Awesome 5 Free Solid" panose="02000503000000000000" pitchFamily="2" charset="2"/>
              </a:rPr>
              <a:t></a:t>
            </a:r>
            <a:endParaRPr lang="tr-TR">
              <a:solidFill>
                <a:srgbClr val="3B8686"/>
              </a:solidFill>
            </a:endParaRPr>
          </a:p>
        </p:txBody>
      </p:sp>
      <p:cxnSp>
        <p:nvCxnSpPr>
          <p:cNvPr id="33" name="Straight Connector 32">
            <a:extLst>
              <a:ext uri="{FF2B5EF4-FFF2-40B4-BE49-F238E27FC236}">
                <a16:creationId xmlns:a16="http://schemas.microsoft.com/office/drawing/2014/main" id="{0B213C65-53C8-C14E-A997-AA486EA16238}"/>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D8A973F-26E0-7A4C-BADE-0E9DDA0971BB}"/>
              </a:ext>
            </a:extLst>
          </p:cNvPr>
          <p:cNvSpPr txBox="1"/>
          <p:nvPr/>
        </p:nvSpPr>
        <p:spPr>
          <a:xfrm>
            <a:off x="11864208"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Twitter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Stats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6" name="TextBox 35">
            <a:extLst>
              <a:ext uri="{FF2B5EF4-FFF2-40B4-BE49-F238E27FC236}">
                <a16:creationId xmlns:a16="http://schemas.microsoft.com/office/drawing/2014/main" id="{32F6792B-D8F4-7448-8AC1-9CE3A1B9503F}"/>
              </a:ext>
            </a:extLst>
          </p:cNvPr>
          <p:cNvSpPr txBox="1"/>
          <p:nvPr/>
        </p:nvSpPr>
        <p:spPr>
          <a:xfrm>
            <a:off x="3159010" y="1206364"/>
            <a:ext cx="827053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SOCIAL MEDIA ANALYSIS</a:t>
            </a:r>
          </a:p>
        </p:txBody>
      </p:sp>
    </p:spTree>
    <p:extLst>
      <p:ext uri="{BB962C8B-B14F-4D97-AF65-F5344CB8AC3E}">
        <p14:creationId xmlns:p14="http://schemas.microsoft.com/office/powerpoint/2010/main" val="157047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7571518" y="10595617"/>
            <a:ext cx="398454" cy="908125"/>
            <a:chOff x="3672681" y="1899920"/>
            <a:chExt cx="1293813" cy="2947988"/>
          </a:xfrm>
          <a:solidFill>
            <a:srgbClr val="FE6869">
              <a:alpha val="28000"/>
            </a:srgbClr>
          </a:solidFill>
        </p:grpSpPr>
        <p:sp>
          <p:nvSpPr>
            <p:cNvPr id="3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3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35" name="Group 34"/>
          <p:cNvGrpSpPr/>
          <p:nvPr/>
        </p:nvGrpSpPr>
        <p:grpSpPr>
          <a:xfrm>
            <a:off x="3041780" y="9136109"/>
            <a:ext cx="357137" cy="931575"/>
            <a:chOff x="2323306" y="2203133"/>
            <a:chExt cx="979488" cy="2554287"/>
          </a:xfrm>
          <a:solidFill>
            <a:srgbClr val="64BFEC"/>
          </a:solidFill>
        </p:grpSpPr>
        <p:sp>
          <p:nvSpPr>
            <p:cNvPr id="3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3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38" name="Group 37"/>
          <p:cNvGrpSpPr/>
          <p:nvPr/>
        </p:nvGrpSpPr>
        <p:grpSpPr>
          <a:xfrm>
            <a:off x="3545209" y="9136109"/>
            <a:ext cx="357137" cy="931575"/>
            <a:chOff x="2323306" y="2203133"/>
            <a:chExt cx="979488" cy="2554287"/>
          </a:xfrm>
          <a:solidFill>
            <a:srgbClr val="64BFEC"/>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55" name="Group 54"/>
          <p:cNvGrpSpPr/>
          <p:nvPr/>
        </p:nvGrpSpPr>
        <p:grpSpPr>
          <a:xfrm>
            <a:off x="4044397" y="9136109"/>
            <a:ext cx="357137" cy="931575"/>
            <a:chOff x="2323306" y="2203133"/>
            <a:chExt cx="979488" cy="2554287"/>
          </a:xfrm>
          <a:solidFill>
            <a:srgbClr val="64BFEC"/>
          </a:solidFill>
        </p:grpSpPr>
        <p:sp>
          <p:nvSpPr>
            <p:cNvPr id="5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6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63" name="Group 62"/>
          <p:cNvGrpSpPr/>
          <p:nvPr/>
        </p:nvGrpSpPr>
        <p:grpSpPr>
          <a:xfrm>
            <a:off x="4547826" y="9136109"/>
            <a:ext cx="357137" cy="931575"/>
            <a:chOff x="2323306" y="2203133"/>
            <a:chExt cx="979488" cy="2554287"/>
          </a:xfrm>
          <a:solidFill>
            <a:srgbClr val="64BFEC"/>
          </a:solidFill>
        </p:grpSpPr>
        <p:sp>
          <p:nvSpPr>
            <p:cNvPr id="6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6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67" name="Group 66"/>
          <p:cNvGrpSpPr/>
          <p:nvPr/>
        </p:nvGrpSpPr>
        <p:grpSpPr>
          <a:xfrm>
            <a:off x="5047015" y="9136109"/>
            <a:ext cx="357137" cy="931575"/>
            <a:chOff x="2323306" y="2203133"/>
            <a:chExt cx="979488" cy="2554287"/>
          </a:xfrm>
          <a:solidFill>
            <a:srgbClr val="64BFEC"/>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7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71" name="Group 70"/>
          <p:cNvGrpSpPr/>
          <p:nvPr/>
        </p:nvGrpSpPr>
        <p:grpSpPr>
          <a:xfrm>
            <a:off x="5550445" y="9136109"/>
            <a:ext cx="357137" cy="931575"/>
            <a:chOff x="2323306" y="2203133"/>
            <a:chExt cx="979488" cy="2554287"/>
          </a:xfrm>
          <a:solidFill>
            <a:srgbClr val="64BFEC"/>
          </a:solidFill>
        </p:grpSpPr>
        <p:sp>
          <p:nvSpPr>
            <p:cNvPr id="7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7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79" name="Group 78"/>
          <p:cNvGrpSpPr/>
          <p:nvPr/>
        </p:nvGrpSpPr>
        <p:grpSpPr>
          <a:xfrm>
            <a:off x="6049633" y="9136109"/>
            <a:ext cx="357137" cy="931575"/>
            <a:chOff x="2323306" y="2203133"/>
            <a:chExt cx="979488" cy="2554287"/>
          </a:xfrm>
          <a:solidFill>
            <a:srgbClr val="64BFEC">
              <a:alpha val="28000"/>
            </a:srgbClr>
          </a:solidFill>
        </p:grpSpPr>
        <p:sp>
          <p:nvSpPr>
            <p:cNvPr id="8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8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82" name="Group 81"/>
          <p:cNvGrpSpPr/>
          <p:nvPr/>
        </p:nvGrpSpPr>
        <p:grpSpPr>
          <a:xfrm>
            <a:off x="6553062" y="9136109"/>
            <a:ext cx="357137" cy="931575"/>
            <a:chOff x="2323306" y="2203133"/>
            <a:chExt cx="979488" cy="2554287"/>
          </a:xfrm>
          <a:solidFill>
            <a:srgbClr val="64BFEC">
              <a:alpha val="28000"/>
            </a:srgbClr>
          </a:solidFill>
        </p:grpSpPr>
        <p:sp>
          <p:nvSpPr>
            <p:cNvPr id="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85" name="Group 84"/>
          <p:cNvGrpSpPr/>
          <p:nvPr/>
        </p:nvGrpSpPr>
        <p:grpSpPr>
          <a:xfrm>
            <a:off x="7068088" y="9136109"/>
            <a:ext cx="357137" cy="931575"/>
            <a:chOff x="2323306" y="2203133"/>
            <a:chExt cx="979488" cy="2554287"/>
          </a:xfrm>
          <a:solidFill>
            <a:srgbClr val="64BFEC">
              <a:alpha val="28000"/>
            </a:srgbClr>
          </a:solidFill>
        </p:grpSpPr>
        <p:sp>
          <p:nvSpPr>
            <p:cNvPr id="86"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87"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88" name="Group 87"/>
          <p:cNvGrpSpPr/>
          <p:nvPr/>
        </p:nvGrpSpPr>
        <p:grpSpPr>
          <a:xfrm>
            <a:off x="7571518" y="9136109"/>
            <a:ext cx="357137" cy="931575"/>
            <a:chOff x="2323306" y="2203133"/>
            <a:chExt cx="979488" cy="2554287"/>
          </a:xfrm>
          <a:solidFill>
            <a:srgbClr val="64BFEC">
              <a:alpha val="28000"/>
            </a:srgbClr>
          </a:solidFill>
        </p:grpSpPr>
        <p:sp>
          <p:nvSpPr>
            <p:cNvPr id="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sp>
          <p:nvSpPr>
            <p:cNvPr id="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a:latin typeface="Noto Sans Light" panose="020B0402040504020204" pitchFamily="34" charset="0"/>
              </a:endParaRPr>
            </a:p>
          </p:txBody>
        </p:sp>
      </p:grpSp>
      <p:grpSp>
        <p:nvGrpSpPr>
          <p:cNvPr id="91" name="Group 90"/>
          <p:cNvGrpSpPr/>
          <p:nvPr/>
        </p:nvGrpSpPr>
        <p:grpSpPr>
          <a:xfrm>
            <a:off x="7062458" y="10595617"/>
            <a:ext cx="398454" cy="908125"/>
            <a:chOff x="3672681" y="1899920"/>
            <a:chExt cx="1293813" cy="2947988"/>
          </a:xfrm>
          <a:solidFill>
            <a:srgbClr val="FE6869">
              <a:alpha val="28000"/>
            </a:srgbClr>
          </a:solidFill>
        </p:grpSpPr>
        <p:sp>
          <p:nvSpPr>
            <p:cNvPr id="9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9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94" name="Group 93"/>
          <p:cNvGrpSpPr/>
          <p:nvPr/>
        </p:nvGrpSpPr>
        <p:grpSpPr>
          <a:xfrm>
            <a:off x="6537954" y="10595617"/>
            <a:ext cx="398454" cy="908125"/>
            <a:chOff x="3672681" y="1899920"/>
            <a:chExt cx="1293813" cy="2947988"/>
          </a:xfrm>
          <a:solidFill>
            <a:srgbClr val="FE6869"/>
          </a:solidFill>
        </p:grpSpPr>
        <p:sp>
          <p:nvSpPr>
            <p:cNvPr id="9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9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97" name="Group 96"/>
          <p:cNvGrpSpPr/>
          <p:nvPr/>
        </p:nvGrpSpPr>
        <p:grpSpPr>
          <a:xfrm>
            <a:off x="6033941" y="10595617"/>
            <a:ext cx="398454" cy="908125"/>
            <a:chOff x="3672681" y="1899920"/>
            <a:chExt cx="1293813" cy="2947988"/>
          </a:xfrm>
          <a:solidFill>
            <a:srgbClr val="FE6869"/>
          </a:solidFill>
        </p:grpSpPr>
        <p:sp>
          <p:nvSpPr>
            <p:cNvPr id="9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9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100" name="Group 99"/>
          <p:cNvGrpSpPr/>
          <p:nvPr/>
        </p:nvGrpSpPr>
        <p:grpSpPr>
          <a:xfrm>
            <a:off x="5529693" y="10595617"/>
            <a:ext cx="398454" cy="908125"/>
            <a:chOff x="3672681" y="1899920"/>
            <a:chExt cx="1293813" cy="2947988"/>
          </a:xfrm>
          <a:solidFill>
            <a:srgbClr val="FE6869"/>
          </a:solidFill>
        </p:grpSpPr>
        <p:sp>
          <p:nvSpPr>
            <p:cNvPr id="10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10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103" name="Group 102"/>
          <p:cNvGrpSpPr/>
          <p:nvPr/>
        </p:nvGrpSpPr>
        <p:grpSpPr>
          <a:xfrm>
            <a:off x="5054666" y="10595617"/>
            <a:ext cx="398454" cy="908125"/>
            <a:chOff x="3672681" y="1899920"/>
            <a:chExt cx="1293813" cy="2947988"/>
          </a:xfrm>
          <a:solidFill>
            <a:srgbClr val="FE6869"/>
          </a:solidFill>
        </p:grpSpPr>
        <p:sp>
          <p:nvSpPr>
            <p:cNvPr id="10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10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106" name="Group 105"/>
          <p:cNvGrpSpPr/>
          <p:nvPr/>
        </p:nvGrpSpPr>
        <p:grpSpPr>
          <a:xfrm>
            <a:off x="4553663" y="10595617"/>
            <a:ext cx="398454" cy="908125"/>
            <a:chOff x="3672681" y="1899920"/>
            <a:chExt cx="1293813" cy="2947988"/>
          </a:xfrm>
          <a:solidFill>
            <a:srgbClr val="FE6869"/>
          </a:solidFill>
        </p:grpSpPr>
        <p:sp>
          <p:nvSpPr>
            <p:cNvPr id="10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10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109" name="Group 108"/>
          <p:cNvGrpSpPr/>
          <p:nvPr/>
        </p:nvGrpSpPr>
        <p:grpSpPr>
          <a:xfrm>
            <a:off x="4052329" y="10595617"/>
            <a:ext cx="398454" cy="908125"/>
            <a:chOff x="3672681" y="1899920"/>
            <a:chExt cx="1293813" cy="2947988"/>
          </a:xfrm>
          <a:solidFill>
            <a:srgbClr val="FE6869"/>
          </a:solidFill>
        </p:grpSpPr>
        <p:sp>
          <p:nvSpPr>
            <p:cNvPr id="11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11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112" name="Group 111"/>
          <p:cNvGrpSpPr/>
          <p:nvPr/>
        </p:nvGrpSpPr>
        <p:grpSpPr>
          <a:xfrm>
            <a:off x="3550312" y="10595617"/>
            <a:ext cx="398454" cy="908125"/>
            <a:chOff x="3672681" y="1899920"/>
            <a:chExt cx="1293813" cy="2947988"/>
          </a:xfrm>
          <a:solidFill>
            <a:srgbClr val="FE6869"/>
          </a:solidFill>
        </p:grpSpPr>
        <p:sp>
          <p:nvSpPr>
            <p:cNvPr id="11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11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grpSp>
        <p:nvGrpSpPr>
          <p:cNvPr id="115" name="Group 114"/>
          <p:cNvGrpSpPr/>
          <p:nvPr/>
        </p:nvGrpSpPr>
        <p:grpSpPr>
          <a:xfrm>
            <a:off x="3047111" y="10595617"/>
            <a:ext cx="398454" cy="908125"/>
            <a:chOff x="3672681" y="1899920"/>
            <a:chExt cx="1293813" cy="2947988"/>
          </a:xfrm>
          <a:solidFill>
            <a:srgbClr val="FE6869"/>
          </a:solidFill>
        </p:grpSpPr>
        <p:sp>
          <p:nvSpPr>
            <p:cNvPr id="11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sp>
          <p:nvSpPr>
            <p:cNvPr id="11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Noto Sans Light" panose="020B0402040504020204" pitchFamily="34" charset="0"/>
              </a:endParaRPr>
            </a:p>
          </p:txBody>
        </p:sp>
      </p:grpSp>
      <p:pic>
        <p:nvPicPr>
          <p:cNvPr id="120" name="Picture 119"/>
          <p:cNvPicPr>
            <a:picLocks noChangeAspect="1"/>
          </p:cNvPicPr>
          <p:nvPr/>
        </p:nvPicPr>
        <p:blipFill>
          <a:blip r:embed="rId3" cstate="print">
            <a:duotone>
              <a:schemeClr val="bg2">
                <a:shade val="45000"/>
                <a:satMod val="135000"/>
              </a:schemeClr>
              <a:prstClr val="white"/>
            </a:duotone>
          </a:blip>
          <a:stretch>
            <a:fillRect/>
          </a:stretch>
        </p:blipFill>
        <p:spPr>
          <a:xfrm>
            <a:off x="10127691" y="5137134"/>
            <a:ext cx="11214530" cy="6366608"/>
          </a:xfrm>
          <a:prstGeom prst="rect">
            <a:avLst/>
          </a:prstGeom>
        </p:spPr>
      </p:pic>
      <p:sp>
        <p:nvSpPr>
          <p:cNvPr id="2" name="Oval 1"/>
          <p:cNvSpPr/>
          <p:nvPr/>
        </p:nvSpPr>
        <p:spPr>
          <a:xfrm>
            <a:off x="12132281" y="6817315"/>
            <a:ext cx="400050" cy="400050"/>
          </a:xfrm>
          <a:prstGeom prst="ellipse">
            <a:avLst/>
          </a:prstGeom>
          <a:solidFill>
            <a:schemeClr val="bg1"/>
          </a:solidFill>
          <a:ln w="10795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1" name="Oval 120"/>
          <p:cNvSpPr/>
          <p:nvPr/>
        </p:nvSpPr>
        <p:spPr>
          <a:xfrm>
            <a:off x="13255846" y="9136109"/>
            <a:ext cx="400050" cy="400050"/>
          </a:xfrm>
          <a:prstGeom prst="ellipse">
            <a:avLst/>
          </a:prstGeom>
          <a:solidFill>
            <a:schemeClr val="bg1"/>
          </a:solidFill>
          <a:ln w="107950">
            <a:solidFill>
              <a:srgbClr val="3B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2" name="Oval 121"/>
          <p:cNvSpPr/>
          <p:nvPr/>
        </p:nvSpPr>
        <p:spPr>
          <a:xfrm>
            <a:off x="17786005" y="7523475"/>
            <a:ext cx="400050" cy="400050"/>
          </a:xfrm>
          <a:prstGeom prst="ellipse">
            <a:avLst/>
          </a:prstGeom>
          <a:solidFill>
            <a:schemeClr val="bg1"/>
          </a:solidFill>
          <a:ln w="107950">
            <a:solidFill>
              <a:srgbClr val="0B4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TextBox 6"/>
          <p:cNvSpPr txBox="1"/>
          <p:nvPr/>
        </p:nvSpPr>
        <p:spPr>
          <a:xfrm>
            <a:off x="3027216" y="4522264"/>
            <a:ext cx="1927131"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125" name="Rectangle 124"/>
          <p:cNvSpPr/>
          <p:nvPr/>
        </p:nvSpPr>
        <p:spPr>
          <a:xfrm>
            <a:off x="3041780" y="5137134"/>
            <a:ext cx="6349869" cy="3323987"/>
          </a:xfrm>
          <a:prstGeom prst="rect">
            <a:avLst/>
          </a:prstGeom>
        </p:spPr>
        <p:txBody>
          <a:bodyPr wrap="square">
            <a:spAutoFit/>
          </a:bodyPr>
          <a:lstStyle/>
          <a:p>
            <a:pP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eran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26" name="TextBox 125"/>
          <p:cNvSpPr txBox="1"/>
          <p:nvPr/>
        </p:nvSpPr>
        <p:spPr>
          <a:xfrm>
            <a:off x="8391439" y="10651345"/>
            <a:ext cx="1314784" cy="769441"/>
          </a:xfrm>
          <a:prstGeom prst="rect">
            <a:avLst/>
          </a:prstGeom>
          <a:noFill/>
        </p:spPr>
        <p:txBody>
          <a:bodyPr wrap="none" rtlCol="0">
            <a:spAutoFit/>
          </a:bodyPr>
          <a:lstStyle/>
          <a:p>
            <a:r>
              <a:rPr lang="tr-TR" sz="4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80%</a:t>
            </a:r>
          </a:p>
        </p:txBody>
      </p:sp>
      <p:sp>
        <p:nvSpPr>
          <p:cNvPr id="127" name="TextBox 126"/>
          <p:cNvSpPr txBox="1"/>
          <p:nvPr/>
        </p:nvSpPr>
        <p:spPr>
          <a:xfrm>
            <a:off x="8391439" y="9303114"/>
            <a:ext cx="1314784" cy="769441"/>
          </a:xfrm>
          <a:prstGeom prst="rect">
            <a:avLst/>
          </a:prstGeom>
          <a:noFill/>
        </p:spPr>
        <p:txBody>
          <a:bodyPr wrap="none" rtlCol="0">
            <a:spAutoFit/>
          </a:bodyPr>
          <a:lstStyle/>
          <a:p>
            <a:r>
              <a:rPr lang="tr-TR" sz="4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28" name="TextBox 127"/>
          <p:cNvSpPr txBox="1"/>
          <p:nvPr/>
        </p:nvSpPr>
        <p:spPr>
          <a:xfrm>
            <a:off x="12849059" y="6025217"/>
            <a:ext cx="989373" cy="461665"/>
          </a:xfrm>
          <a:prstGeom prst="rect">
            <a:avLst/>
          </a:prstGeom>
          <a:noFill/>
        </p:spPr>
        <p:txBody>
          <a:bodyPr wrap="non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TITLE</a:t>
            </a:r>
          </a:p>
        </p:txBody>
      </p:sp>
      <p:sp>
        <p:nvSpPr>
          <p:cNvPr id="129" name="Rectangle 128"/>
          <p:cNvSpPr/>
          <p:nvPr/>
        </p:nvSpPr>
        <p:spPr>
          <a:xfrm>
            <a:off x="12849059" y="6486882"/>
            <a:ext cx="3030876" cy="1477328"/>
          </a:xfrm>
          <a:prstGeom prst="rect">
            <a:avLst/>
          </a:prstGeom>
        </p:spPr>
        <p:txBody>
          <a:bodyPr wrap="square">
            <a:spAutoFit/>
          </a:bodyPr>
          <a:lstStyle/>
          <a:p>
            <a:pPr>
              <a:lnSpc>
                <a:spcPct val="150000"/>
              </a:lnSpc>
            </a:pP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Sederon</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in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ex</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sed</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libero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rhoncusoui</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molestie</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id</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vitae</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liber</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t>
            </a:r>
          </a:p>
        </p:txBody>
      </p:sp>
      <p:sp>
        <p:nvSpPr>
          <p:cNvPr id="130" name="TextBox 129"/>
          <p:cNvSpPr txBox="1"/>
          <p:nvPr/>
        </p:nvSpPr>
        <p:spPr>
          <a:xfrm>
            <a:off x="18469709" y="6817315"/>
            <a:ext cx="989373" cy="461665"/>
          </a:xfrm>
          <a:prstGeom prst="rect">
            <a:avLst/>
          </a:prstGeom>
          <a:noFill/>
        </p:spPr>
        <p:txBody>
          <a:bodyPr wrap="none" rtlCol="0">
            <a:spAutoFit/>
          </a:bodyPr>
          <a:lstStyle/>
          <a:p>
            <a:r>
              <a:rPr lang="tr-TR" sz="2400" b="1">
                <a:solidFill>
                  <a:srgbClr val="0B486B"/>
                </a:solidFill>
                <a:latin typeface="Noto Sans SemiBold" panose="020B0502040504020204" pitchFamily="34" charset="0"/>
                <a:ea typeface="Open Sans Semibold" panose="020B0706030804020204" pitchFamily="34" charset="0"/>
                <a:cs typeface="Open Sans Semibold" panose="020B0706030804020204" pitchFamily="34" charset="0"/>
              </a:rPr>
              <a:t>TITLE</a:t>
            </a:r>
          </a:p>
        </p:txBody>
      </p:sp>
      <p:sp>
        <p:nvSpPr>
          <p:cNvPr id="131" name="Rectangle 130"/>
          <p:cNvSpPr/>
          <p:nvPr/>
        </p:nvSpPr>
        <p:spPr>
          <a:xfrm>
            <a:off x="18469709" y="7278980"/>
            <a:ext cx="3030876" cy="1477328"/>
          </a:xfrm>
          <a:prstGeom prst="rect">
            <a:avLst/>
          </a:prstGeom>
        </p:spPr>
        <p:txBody>
          <a:bodyPr wrap="square">
            <a:spAutoFit/>
          </a:bodyPr>
          <a:lstStyle/>
          <a:p>
            <a:pPr>
              <a:lnSpc>
                <a:spcPct val="150000"/>
              </a:lnSpc>
            </a:pP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Sederon</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in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ex</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sed</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libero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rhoncusoui</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molestie</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id</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vitae</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liber</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t>
            </a:r>
          </a:p>
        </p:txBody>
      </p:sp>
      <p:sp>
        <p:nvSpPr>
          <p:cNvPr id="132" name="TextBox 131"/>
          <p:cNvSpPr txBox="1"/>
          <p:nvPr/>
        </p:nvSpPr>
        <p:spPr>
          <a:xfrm>
            <a:off x="14014027" y="8425875"/>
            <a:ext cx="989373" cy="461665"/>
          </a:xfrm>
          <a:prstGeom prst="rect">
            <a:avLst/>
          </a:prstGeom>
          <a:noFill/>
        </p:spPr>
        <p:txBody>
          <a:bodyPr wrap="none" rtlCol="0">
            <a:spAutoFit/>
          </a:bodyPr>
          <a:lstStyle/>
          <a:p>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TITLE</a:t>
            </a:r>
          </a:p>
        </p:txBody>
      </p:sp>
      <p:sp>
        <p:nvSpPr>
          <p:cNvPr id="133" name="Rectangle 132"/>
          <p:cNvSpPr/>
          <p:nvPr/>
        </p:nvSpPr>
        <p:spPr>
          <a:xfrm>
            <a:off x="14014027" y="8887540"/>
            <a:ext cx="3030876" cy="1477328"/>
          </a:xfrm>
          <a:prstGeom prst="rect">
            <a:avLst/>
          </a:prstGeom>
        </p:spPr>
        <p:txBody>
          <a:bodyPr wrap="square">
            <a:spAutoFit/>
          </a:bodyPr>
          <a:lstStyle/>
          <a:p>
            <a:pPr>
              <a:lnSpc>
                <a:spcPct val="150000"/>
              </a:lnSpc>
            </a:pP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Sederon</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in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ex</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sed</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libero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rhoncusoui</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molestie</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id</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vitae</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0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liber</a:t>
            </a:r>
            <a:r>
              <a:rPr lang="tr-TR" sz="20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t>
            </a:r>
          </a:p>
        </p:txBody>
      </p:sp>
      <p:cxnSp>
        <p:nvCxnSpPr>
          <p:cNvPr id="119" name="Straight Connector 118">
            <a:extLst>
              <a:ext uri="{FF2B5EF4-FFF2-40B4-BE49-F238E27FC236}">
                <a16:creationId xmlns:a16="http://schemas.microsoft.com/office/drawing/2014/main" id="{7D3DA5E8-159C-354F-93D5-5B3569C720FD}"/>
              </a:ext>
            </a:extLst>
          </p:cNvPr>
          <p:cNvCxnSpPr>
            <a:cxnSpLocks/>
          </p:cNvCxnSpPr>
          <p:nvPr/>
        </p:nvCxnSpPr>
        <p:spPr>
          <a:xfrm>
            <a:off x="3159010" y="4089600"/>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615E91EB-586B-8248-8B88-92BF74ACE384}"/>
              </a:ext>
            </a:extLst>
          </p:cNvPr>
          <p:cNvSpPr txBox="1"/>
          <p:nvPr/>
        </p:nvSpPr>
        <p:spPr>
          <a:xfrm>
            <a:off x="11864208"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Demographics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34" name="TextBox 133">
            <a:extLst>
              <a:ext uri="{FF2B5EF4-FFF2-40B4-BE49-F238E27FC236}">
                <a16:creationId xmlns:a16="http://schemas.microsoft.com/office/drawing/2014/main" id="{ED8907E6-B7D9-D44C-A933-E51946EA57FD}"/>
              </a:ext>
            </a:extLst>
          </p:cNvPr>
          <p:cNvSpPr txBox="1"/>
          <p:nvPr/>
        </p:nvSpPr>
        <p:spPr>
          <a:xfrm>
            <a:off x="3159010" y="1206364"/>
            <a:ext cx="827053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SOCIAL MEDIA ANALYSIS</a:t>
            </a:r>
          </a:p>
        </p:txBody>
      </p:sp>
    </p:spTree>
    <p:extLst>
      <p:ext uri="{BB962C8B-B14F-4D97-AF65-F5344CB8AC3E}">
        <p14:creationId xmlns:p14="http://schemas.microsoft.com/office/powerpoint/2010/main" val="124945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46641" y="6964131"/>
            <a:ext cx="1066800" cy="316230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8" name="Rectangle 117"/>
          <p:cNvSpPr/>
          <p:nvPr/>
        </p:nvSpPr>
        <p:spPr>
          <a:xfrm>
            <a:off x="4513441" y="7954731"/>
            <a:ext cx="1066800" cy="2171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9" name="Rectangle 118"/>
          <p:cNvSpPr/>
          <p:nvPr/>
        </p:nvSpPr>
        <p:spPr>
          <a:xfrm>
            <a:off x="5580241" y="7516581"/>
            <a:ext cx="1066800" cy="26098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TextBox 5"/>
          <p:cNvSpPr txBox="1"/>
          <p:nvPr/>
        </p:nvSpPr>
        <p:spPr>
          <a:xfrm rot="16200000">
            <a:off x="3476537" y="5952120"/>
            <a:ext cx="1007007" cy="584775"/>
          </a:xfrm>
          <a:prstGeom prst="rect">
            <a:avLst/>
          </a:prstGeom>
          <a:noFill/>
        </p:spPr>
        <p:txBody>
          <a:bodyPr wrap="none" rtlCol="0">
            <a:spAutoFit/>
          </a:bodyPr>
          <a:lstStyle/>
          <a:p>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23" name="TextBox 122"/>
          <p:cNvSpPr txBox="1"/>
          <p:nvPr/>
        </p:nvSpPr>
        <p:spPr>
          <a:xfrm rot="16200000">
            <a:off x="4543337" y="6916634"/>
            <a:ext cx="1007007" cy="584775"/>
          </a:xfrm>
          <a:prstGeom prst="rect">
            <a:avLst/>
          </a:prstGeom>
          <a:noFill/>
        </p:spPr>
        <p:txBody>
          <a:bodyPr wrap="none" rtlCol="0">
            <a:spAutoFit/>
          </a:bodyPr>
          <a:lstStyle/>
          <a:p>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sp>
        <p:nvSpPr>
          <p:cNvPr id="135" name="TextBox 134"/>
          <p:cNvSpPr txBox="1"/>
          <p:nvPr/>
        </p:nvSpPr>
        <p:spPr>
          <a:xfrm rot="16200000">
            <a:off x="5610137" y="6478366"/>
            <a:ext cx="1007007" cy="584775"/>
          </a:xfrm>
          <a:prstGeom prst="rect">
            <a:avLst/>
          </a:prstGeom>
          <a:noFill/>
        </p:spPr>
        <p:txBody>
          <a:bodyPr wrap="none" rtlCol="0">
            <a:spAutoFit/>
          </a:bodyPr>
          <a:lstStyle/>
          <a:p>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55%</a:t>
            </a:r>
          </a:p>
        </p:txBody>
      </p:sp>
      <p:sp>
        <p:nvSpPr>
          <p:cNvPr id="8" name="Rectangle 7"/>
          <p:cNvSpPr/>
          <p:nvPr/>
        </p:nvSpPr>
        <p:spPr>
          <a:xfrm>
            <a:off x="3726080" y="10342551"/>
            <a:ext cx="665567" cy="1015663"/>
          </a:xfrm>
          <a:prstGeom prst="rect">
            <a:avLst/>
          </a:prstGeom>
        </p:spPr>
        <p:txBody>
          <a:bodyPr wrap="none">
            <a:spAutoFit/>
          </a:bodyPr>
          <a:lstStyle/>
          <a:p>
            <a:r>
              <a:rPr lang="tr-TR" sz="6000" b="1">
                <a:solidFill>
                  <a:srgbClr val="DA727E"/>
                </a:solidFill>
                <a:latin typeface="Font Awesome 5 Free Solid" panose="02000503000000000000" pitchFamily="2" charset="2"/>
              </a:rPr>
              <a:t></a:t>
            </a:r>
            <a:endParaRPr lang="tr-TR" sz="6000">
              <a:solidFill>
                <a:srgbClr val="DA727E"/>
              </a:solidFill>
            </a:endParaRPr>
          </a:p>
        </p:txBody>
      </p:sp>
      <p:sp>
        <p:nvSpPr>
          <p:cNvPr id="9" name="Rectangle 8"/>
          <p:cNvSpPr/>
          <p:nvPr/>
        </p:nvSpPr>
        <p:spPr>
          <a:xfrm>
            <a:off x="4625089" y="10434883"/>
            <a:ext cx="954107"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
        <p:nvSpPr>
          <p:cNvPr id="10" name="Rectangle 9"/>
          <p:cNvSpPr/>
          <p:nvPr/>
        </p:nvSpPr>
        <p:spPr>
          <a:xfrm>
            <a:off x="5798489" y="10396783"/>
            <a:ext cx="790601" cy="923330"/>
          </a:xfrm>
          <a:prstGeom prst="rect">
            <a:avLst/>
          </a:prstGeom>
        </p:spPr>
        <p:txBody>
          <a:bodyPr wrap="none">
            <a:spAutoFit/>
          </a:bodyPr>
          <a:lstStyle/>
          <a:p>
            <a:r>
              <a:rPr lang="tr-TR" sz="5400" b="1">
                <a:solidFill>
                  <a:srgbClr val="FF814E"/>
                </a:solidFill>
                <a:latin typeface="Font Awesome 5 Free Solid" panose="02000503000000000000" pitchFamily="2" charset="2"/>
              </a:rPr>
              <a:t></a:t>
            </a:r>
            <a:endParaRPr lang="tr-TR" sz="5400">
              <a:solidFill>
                <a:srgbClr val="FF814E"/>
              </a:solidFill>
            </a:endParaRPr>
          </a:p>
        </p:txBody>
      </p:sp>
      <p:sp>
        <p:nvSpPr>
          <p:cNvPr id="11" name="Rectangle 10"/>
          <p:cNvSpPr/>
          <p:nvPr/>
        </p:nvSpPr>
        <p:spPr>
          <a:xfrm>
            <a:off x="4659350" y="4640438"/>
            <a:ext cx="530915" cy="923330"/>
          </a:xfrm>
          <a:prstGeom prst="rect">
            <a:avLst/>
          </a:prstGeom>
        </p:spPr>
        <p:txBody>
          <a:bodyPr wrap="none">
            <a:spAutoFit/>
          </a:bodyPr>
          <a:lstStyle/>
          <a:p>
            <a:r>
              <a:rPr lang="tr-TR" sz="5400" b="1">
                <a:solidFill>
                  <a:srgbClr val="0B486B"/>
                </a:solidFill>
                <a:latin typeface="Font Awesome 5 Free Solid" panose="02000503000000000000" pitchFamily="2" charset="2"/>
              </a:rPr>
              <a:t></a:t>
            </a:r>
            <a:endParaRPr lang="tr-TR" sz="5400">
              <a:solidFill>
                <a:srgbClr val="0B486B"/>
              </a:solidFill>
            </a:endParaRPr>
          </a:p>
        </p:txBody>
      </p:sp>
      <p:sp>
        <p:nvSpPr>
          <p:cNvPr id="166" name="Rectangle 165"/>
          <p:cNvSpPr/>
          <p:nvPr/>
        </p:nvSpPr>
        <p:spPr>
          <a:xfrm>
            <a:off x="8204565" y="6964131"/>
            <a:ext cx="1066800" cy="316230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7" name="Rectangle 166"/>
          <p:cNvSpPr/>
          <p:nvPr/>
        </p:nvSpPr>
        <p:spPr>
          <a:xfrm>
            <a:off x="9271365" y="7954731"/>
            <a:ext cx="1066800" cy="2171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8" name="Rectangle 167"/>
          <p:cNvSpPr/>
          <p:nvPr/>
        </p:nvSpPr>
        <p:spPr>
          <a:xfrm>
            <a:off x="10338165" y="7516581"/>
            <a:ext cx="1066800" cy="26098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9" name="TextBox 168"/>
          <p:cNvSpPr txBox="1"/>
          <p:nvPr/>
        </p:nvSpPr>
        <p:spPr>
          <a:xfrm rot="16200000">
            <a:off x="8234461" y="5952120"/>
            <a:ext cx="1007007" cy="584775"/>
          </a:xfrm>
          <a:prstGeom prst="rect">
            <a:avLst/>
          </a:prstGeom>
          <a:noFill/>
        </p:spPr>
        <p:txBody>
          <a:bodyPr wrap="none" rtlCol="0">
            <a:spAutoFit/>
          </a:bodyPr>
          <a:lstStyle/>
          <a:p>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70" name="TextBox 169"/>
          <p:cNvSpPr txBox="1"/>
          <p:nvPr/>
        </p:nvSpPr>
        <p:spPr>
          <a:xfrm rot="16200000">
            <a:off x="9301261" y="6916634"/>
            <a:ext cx="1007007" cy="584775"/>
          </a:xfrm>
          <a:prstGeom prst="rect">
            <a:avLst/>
          </a:prstGeom>
          <a:noFill/>
        </p:spPr>
        <p:txBody>
          <a:bodyPr wrap="none" rtlCol="0">
            <a:spAutoFit/>
          </a:bodyPr>
          <a:lstStyle/>
          <a:p>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sp>
        <p:nvSpPr>
          <p:cNvPr id="171" name="TextBox 170"/>
          <p:cNvSpPr txBox="1"/>
          <p:nvPr/>
        </p:nvSpPr>
        <p:spPr>
          <a:xfrm rot="16200000">
            <a:off x="10368061" y="6478366"/>
            <a:ext cx="1007007" cy="584775"/>
          </a:xfrm>
          <a:prstGeom prst="rect">
            <a:avLst/>
          </a:prstGeom>
          <a:noFill/>
        </p:spPr>
        <p:txBody>
          <a:bodyPr wrap="none" rtlCol="0">
            <a:spAutoFit/>
          </a:bodyPr>
          <a:lstStyle/>
          <a:p>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55%</a:t>
            </a:r>
          </a:p>
        </p:txBody>
      </p:sp>
      <p:sp>
        <p:nvSpPr>
          <p:cNvPr id="172" name="Rectangle 171"/>
          <p:cNvSpPr/>
          <p:nvPr/>
        </p:nvSpPr>
        <p:spPr>
          <a:xfrm>
            <a:off x="8484004" y="10342551"/>
            <a:ext cx="665567" cy="1015663"/>
          </a:xfrm>
          <a:prstGeom prst="rect">
            <a:avLst/>
          </a:prstGeom>
        </p:spPr>
        <p:txBody>
          <a:bodyPr wrap="none">
            <a:spAutoFit/>
          </a:bodyPr>
          <a:lstStyle/>
          <a:p>
            <a:r>
              <a:rPr lang="tr-TR" sz="6000" b="1">
                <a:solidFill>
                  <a:srgbClr val="DA727E"/>
                </a:solidFill>
                <a:latin typeface="Font Awesome 5 Free Solid" panose="02000503000000000000" pitchFamily="2" charset="2"/>
              </a:rPr>
              <a:t></a:t>
            </a:r>
            <a:endParaRPr lang="tr-TR" sz="6000">
              <a:solidFill>
                <a:srgbClr val="DA727E"/>
              </a:solidFill>
            </a:endParaRPr>
          </a:p>
        </p:txBody>
      </p:sp>
      <p:sp>
        <p:nvSpPr>
          <p:cNvPr id="173" name="Rectangle 172"/>
          <p:cNvSpPr/>
          <p:nvPr/>
        </p:nvSpPr>
        <p:spPr>
          <a:xfrm>
            <a:off x="9383013" y="10434883"/>
            <a:ext cx="954107"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
        <p:nvSpPr>
          <p:cNvPr id="174" name="Rectangle 173"/>
          <p:cNvSpPr/>
          <p:nvPr/>
        </p:nvSpPr>
        <p:spPr>
          <a:xfrm>
            <a:off x="10556413" y="10396783"/>
            <a:ext cx="790601" cy="923330"/>
          </a:xfrm>
          <a:prstGeom prst="rect">
            <a:avLst/>
          </a:prstGeom>
        </p:spPr>
        <p:txBody>
          <a:bodyPr wrap="none">
            <a:spAutoFit/>
          </a:bodyPr>
          <a:lstStyle/>
          <a:p>
            <a:r>
              <a:rPr lang="tr-TR" sz="5400" b="1">
                <a:solidFill>
                  <a:srgbClr val="FF814E"/>
                </a:solidFill>
                <a:latin typeface="Font Awesome 5 Free Solid" panose="02000503000000000000" pitchFamily="2" charset="2"/>
              </a:rPr>
              <a:t></a:t>
            </a:r>
            <a:endParaRPr lang="tr-TR" sz="5400">
              <a:solidFill>
                <a:srgbClr val="FF814E"/>
              </a:solidFill>
            </a:endParaRPr>
          </a:p>
        </p:txBody>
      </p:sp>
      <p:sp>
        <p:nvSpPr>
          <p:cNvPr id="175" name="Rectangle 174"/>
          <p:cNvSpPr/>
          <p:nvPr/>
        </p:nvSpPr>
        <p:spPr>
          <a:xfrm>
            <a:off x="9417274" y="4640438"/>
            <a:ext cx="530915" cy="923330"/>
          </a:xfrm>
          <a:prstGeom prst="rect">
            <a:avLst/>
          </a:prstGeom>
        </p:spPr>
        <p:txBody>
          <a:bodyPr wrap="none">
            <a:spAutoFit/>
          </a:bodyPr>
          <a:lstStyle/>
          <a:p>
            <a:r>
              <a:rPr lang="tr-TR" sz="5400" b="1">
                <a:solidFill>
                  <a:srgbClr val="64BFEC"/>
                </a:solidFill>
                <a:latin typeface="Font Awesome 5 Free Solid" panose="02000503000000000000" pitchFamily="2" charset="2"/>
              </a:rPr>
              <a:t></a:t>
            </a:r>
            <a:endParaRPr lang="tr-TR" sz="5400">
              <a:solidFill>
                <a:srgbClr val="64BFEC"/>
              </a:solidFill>
            </a:endParaRPr>
          </a:p>
        </p:txBody>
      </p:sp>
      <p:sp>
        <p:nvSpPr>
          <p:cNvPr id="176" name="Rectangle 175"/>
          <p:cNvSpPr/>
          <p:nvPr/>
        </p:nvSpPr>
        <p:spPr>
          <a:xfrm>
            <a:off x="12962489" y="6964131"/>
            <a:ext cx="1066800" cy="316230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7" name="Rectangle 176"/>
          <p:cNvSpPr/>
          <p:nvPr/>
        </p:nvSpPr>
        <p:spPr>
          <a:xfrm>
            <a:off x="14029289" y="7954731"/>
            <a:ext cx="1066800" cy="2171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8" name="Rectangle 177"/>
          <p:cNvSpPr/>
          <p:nvPr/>
        </p:nvSpPr>
        <p:spPr>
          <a:xfrm>
            <a:off x="15096089" y="7516581"/>
            <a:ext cx="1066800" cy="26098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9" name="TextBox 178"/>
          <p:cNvSpPr txBox="1"/>
          <p:nvPr/>
        </p:nvSpPr>
        <p:spPr>
          <a:xfrm rot="16200000">
            <a:off x="12992385" y="5952120"/>
            <a:ext cx="1007007" cy="584775"/>
          </a:xfrm>
          <a:prstGeom prst="rect">
            <a:avLst/>
          </a:prstGeom>
          <a:noFill/>
        </p:spPr>
        <p:txBody>
          <a:bodyPr wrap="none" rtlCol="0">
            <a:spAutoFit/>
          </a:bodyPr>
          <a:lstStyle/>
          <a:p>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80" name="TextBox 179"/>
          <p:cNvSpPr txBox="1"/>
          <p:nvPr/>
        </p:nvSpPr>
        <p:spPr>
          <a:xfrm rot="16200000">
            <a:off x="14059185" y="6916634"/>
            <a:ext cx="1007007" cy="584775"/>
          </a:xfrm>
          <a:prstGeom prst="rect">
            <a:avLst/>
          </a:prstGeom>
          <a:noFill/>
        </p:spPr>
        <p:txBody>
          <a:bodyPr wrap="none" rtlCol="0">
            <a:spAutoFit/>
          </a:bodyPr>
          <a:lstStyle/>
          <a:p>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sp>
        <p:nvSpPr>
          <p:cNvPr id="181" name="TextBox 180"/>
          <p:cNvSpPr txBox="1"/>
          <p:nvPr/>
        </p:nvSpPr>
        <p:spPr>
          <a:xfrm rot="16200000">
            <a:off x="15125985" y="6478366"/>
            <a:ext cx="1007007" cy="584775"/>
          </a:xfrm>
          <a:prstGeom prst="rect">
            <a:avLst/>
          </a:prstGeom>
          <a:noFill/>
        </p:spPr>
        <p:txBody>
          <a:bodyPr wrap="none" rtlCol="0">
            <a:spAutoFit/>
          </a:bodyPr>
          <a:lstStyle/>
          <a:p>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55%</a:t>
            </a:r>
          </a:p>
        </p:txBody>
      </p:sp>
      <p:sp>
        <p:nvSpPr>
          <p:cNvPr id="182" name="Rectangle 181"/>
          <p:cNvSpPr/>
          <p:nvPr/>
        </p:nvSpPr>
        <p:spPr>
          <a:xfrm>
            <a:off x="13241928" y="10342551"/>
            <a:ext cx="665567" cy="1015663"/>
          </a:xfrm>
          <a:prstGeom prst="rect">
            <a:avLst/>
          </a:prstGeom>
        </p:spPr>
        <p:txBody>
          <a:bodyPr wrap="none">
            <a:spAutoFit/>
          </a:bodyPr>
          <a:lstStyle/>
          <a:p>
            <a:r>
              <a:rPr lang="tr-TR" sz="6000" b="1">
                <a:solidFill>
                  <a:srgbClr val="DA727E"/>
                </a:solidFill>
                <a:latin typeface="Font Awesome 5 Free Solid" panose="02000503000000000000" pitchFamily="2" charset="2"/>
              </a:rPr>
              <a:t></a:t>
            </a:r>
            <a:endParaRPr lang="tr-TR" sz="6000">
              <a:solidFill>
                <a:srgbClr val="DA727E"/>
              </a:solidFill>
            </a:endParaRPr>
          </a:p>
        </p:txBody>
      </p:sp>
      <p:sp>
        <p:nvSpPr>
          <p:cNvPr id="183" name="Rectangle 182"/>
          <p:cNvSpPr/>
          <p:nvPr/>
        </p:nvSpPr>
        <p:spPr>
          <a:xfrm>
            <a:off x="14140937" y="10434883"/>
            <a:ext cx="954107"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
        <p:nvSpPr>
          <p:cNvPr id="184" name="Rectangle 183"/>
          <p:cNvSpPr/>
          <p:nvPr/>
        </p:nvSpPr>
        <p:spPr>
          <a:xfrm>
            <a:off x="15314337" y="10396783"/>
            <a:ext cx="790601" cy="923330"/>
          </a:xfrm>
          <a:prstGeom prst="rect">
            <a:avLst/>
          </a:prstGeom>
        </p:spPr>
        <p:txBody>
          <a:bodyPr wrap="none">
            <a:spAutoFit/>
          </a:bodyPr>
          <a:lstStyle/>
          <a:p>
            <a:r>
              <a:rPr lang="tr-TR" sz="5400" b="1">
                <a:solidFill>
                  <a:srgbClr val="FF814E"/>
                </a:solidFill>
                <a:latin typeface="Font Awesome 5 Free Solid" panose="02000503000000000000" pitchFamily="2" charset="2"/>
              </a:rPr>
              <a:t></a:t>
            </a:r>
            <a:endParaRPr lang="tr-TR" sz="5400">
              <a:solidFill>
                <a:srgbClr val="FF814E"/>
              </a:solidFill>
            </a:endParaRPr>
          </a:p>
        </p:txBody>
      </p:sp>
      <p:sp>
        <p:nvSpPr>
          <p:cNvPr id="185" name="Rectangle 184"/>
          <p:cNvSpPr/>
          <p:nvPr/>
        </p:nvSpPr>
        <p:spPr>
          <a:xfrm>
            <a:off x="14175198" y="4640438"/>
            <a:ext cx="530915" cy="923330"/>
          </a:xfrm>
          <a:prstGeom prst="rect">
            <a:avLst/>
          </a:prstGeom>
        </p:spPr>
        <p:txBody>
          <a:bodyPr wrap="none">
            <a:spAutoFit/>
          </a:bodyPr>
          <a:lstStyle/>
          <a:p>
            <a:r>
              <a:rPr lang="tr-TR" sz="5400" b="1">
                <a:solidFill>
                  <a:srgbClr val="FE6869"/>
                </a:solidFill>
                <a:latin typeface="Font Awesome 5 Free Solid" panose="02000503000000000000" pitchFamily="2" charset="2"/>
              </a:rPr>
              <a:t></a:t>
            </a:r>
            <a:endParaRPr lang="tr-TR" sz="5400">
              <a:solidFill>
                <a:srgbClr val="FE6869"/>
              </a:solidFill>
            </a:endParaRPr>
          </a:p>
        </p:txBody>
      </p:sp>
      <p:sp>
        <p:nvSpPr>
          <p:cNvPr id="186" name="Rectangle 185"/>
          <p:cNvSpPr/>
          <p:nvPr/>
        </p:nvSpPr>
        <p:spPr>
          <a:xfrm>
            <a:off x="17736960" y="6964131"/>
            <a:ext cx="1066800" cy="316230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7" name="Rectangle 186"/>
          <p:cNvSpPr/>
          <p:nvPr/>
        </p:nvSpPr>
        <p:spPr>
          <a:xfrm>
            <a:off x="18803760" y="7954731"/>
            <a:ext cx="1066800" cy="2171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8" name="Rectangle 187"/>
          <p:cNvSpPr/>
          <p:nvPr/>
        </p:nvSpPr>
        <p:spPr>
          <a:xfrm>
            <a:off x="19870560" y="7516581"/>
            <a:ext cx="1066800" cy="26098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9" name="TextBox 188"/>
          <p:cNvSpPr txBox="1"/>
          <p:nvPr/>
        </p:nvSpPr>
        <p:spPr>
          <a:xfrm rot="16200000">
            <a:off x="17766856" y="5952120"/>
            <a:ext cx="1007007" cy="584775"/>
          </a:xfrm>
          <a:prstGeom prst="rect">
            <a:avLst/>
          </a:prstGeom>
          <a:noFill/>
        </p:spPr>
        <p:txBody>
          <a:bodyPr wrap="none" rtlCol="0">
            <a:spAutoFit/>
          </a:bodyPr>
          <a:lstStyle/>
          <a:p>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90" name="TextBox 189"/>
          <p:cNvSpPr txBox="1"/>
          <p:nvPr/>
        </p:nvSpPr>
        <p:spPr>
          <a:xfrm rot="16200000">
            <a:off x="18833656" y="6916634"/>
            <a:ext cx="1007007" cy="584775"/>
          </a:xfrm>
          <a:prstGeom prst="rect">
            <a:avLst/>
          </a:prstGeom>
          <a:noFill/>
        </p:spPr>
        <p:txBody>
          <a:bodyPr wrap="none" rtlCol="0">
            <a:spAutoFit/>
          </a:bodyPr>
          <a:lstStyle/>
          <a:p>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sp>
        <p:nvSpPr>
          <p:cNvPr id="191" name="TextBox 190"/>
          <p:cNvSpPr txBox="1"/>
          <p:nvPr/>
        </p:nvSpPr>
        <p:spPr>
          <a:xfrm rot="16200000">
            <a:off x="19900456" y="6478366"/>
            <a:ext cx="1007007" cy="584775"/>
          </a:xfrm>
          <a:prstGeom prst="rect">
            <a:avLst/>
          </a:prstGeom>
          <a:noFill/>
        </p:spPr>
        <p:txBody>
          <a:bodyPr wrap="none" rtlCol="0">
            <a:spAutoFit/>
          </a:bodyPr>
          <a:lstStyle/>
          <a:p>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55%</a:t>
            </a:r>
          </a:p>
        </p:txBody>
      </p:sp>
      <p:sp>
        <p:nvSpPr>
          <p:cNvPr id="192" name="Rectangle 191"/>
          <p:cNvSpPr/>
          <p:nvPr/>
        </p:nvSpPr>
        <p:spPr>
          <a:xfrm>
            <a:off x="18016399" y="10342551"/>
            <a:ext cx="665567" cy="1015663"/>
          </a:xfrm>
          <a:prstGeom prst="rect">
            <a:avLst/>
          </a:prstGeom>
        </p:spPr>
        <p:txBody>
          <a:bodyPr wrap="none">
            <a:spAutoFit/>
          </a:bodyPr>
          <a:lstStyle/>
          <a:p>
            <a:r>
              <a:rPr lang="tr-TR" sz="6000" b="1">
                <a:solidFill>
                  <a:srgbClr val="DA727E"/>
                </a:solidFill>
                <a:latin typeface="Font Awesome 5 Free Solid" panose="02000503000000000000" pitchFamily="2" charset="2"/>
              </a:rPr>
              <a:t></a:t>
            </a:r>
            <a:endParaRPr lang="tr-TR" sz="6000">
              <a:solidFill>
                <a:srgbClr val="DA727E"/>
              </a:solidFill>
            </a:endParaRPr>
          </a:p>
        </p:txBody>
      </p:sp>
      <p:sp>
        <p:nvSpPr>
          <p:cNvPr id="193" name="Rectangle 192"/>
          <p:cNvSpPr/>
          <p:nvPr/>
        </p:nvSpPr>
        <p:spPr>
          <a:xfrm>
            <a:off x="18915408" y="10434883"/>
            <a:ext cx="954107"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
        <p:nvSpPr>
          <p:cNvPr id="194" name="Rectangle 193"/>
          <p:cNvSpPr/>
          <p:nvPr/>
        </p:nvSpPr>
        <p:spPr>
          <a:xfrm>
            <a:off x="20088808" y="10396783"/>
            <a:ext cx="790601" cy="923330"/>
          </a:xfrm>
          <a:prstGeom prst="rect">
            <a:avLst/>
          </a:prstGeom>
        </p:spPr>
        <p:txBody>
          <a:bodyPr wrap="none">
            <a:spAutoFit/>
          </a:bodyPr>
          <a:lstStyle/>
          <a:p>
            <a:r>
              <a:rPr lang="tr-TR" sz="5400" b="1">
                <a:solidFill>
                  <a:srgbClr val="FF814E"/>
                </a:solidFill>
                <a:latin typeface="Font Awesome 5 Free Solid" panose="02000503000000000000" pitchFamily="2" charset="2"/>
              </a:rPr>
              <a:t></a:t>
            </a:r>
            <a:endParaRPr lang="tr-TR" sz="5400">
              <a:solidFill>
                <a:srgbClr val="FF814E"/>
              </a:solidFill>
            </a:endParaRPr>
          </a:p>
        </p:txBody>
      </p:sp>
      <p:sp>
        <p:nvSpPr>
          <p:cNvPr id="195" name="Rectangle 194"/>
          <p:cNvSpPr/>
          <p:nvPr/>
        </p:nvSpPr>
        <p:spPr>
          <a:xfrm>
            <a:off x="18803760" y="4640438"/>
            <a:ext cx="530915" cy="923330"/>
          </a:xfrm>
          <a:prstGeom prst="rect">
            <a:avLst/>
          </a:prstGeom>
        </p:spPr>
        <p:txBody>
          <a:bodyPr wrap="none">
            <a:spAutoFit/>
          </a:bodyPr>
          <a:lstStyle/>
          <a:p>
            <a:r>
              <a:rPr lang="tr-TR" sz="5400" b="1">
                <a:solidFill>
                  <a:srgbClr val="3B8686"/>
                </a:solidFill>
                <a:latin typeface="Font Awesome 5 Free Solid" panose="02000503000000000000" pitchFamily="2" charset="2"/>
              </a:rPr>
              <a:t></a:t>
            </a:r>
            <a:endParaRPr lang="tr-TR" sz="5400">
              <a:solidFill>
                <a:srgbClr val="3B8686"/>
              </a:solidFill>
            </a:endParaRPr>
          </a:p>
        </p:txBody>
      </p:sp>
      <p:cxnSp>
        <p:nvCxnSpPr>
          <p:cNvPr id="46" name="Straight Connector 45">
            <a:extLst>
              <a:ext uri="{FF2B5EF4-FFF2-40B4-BE49-F238E27FC236}">
                <a16:creationId xmlns:a16="http://schemas.microsoft.com/office/drawing/2014/main" id="{B2EB8CAC-2F4B-104F-9E91-37D913A9839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9E98B68-6750-7D45-A770-642710F6131D}"/>
              </a:ext>
            </a:extLst>
          </p:cNvPr>
          <p:cNvSpPr txBox="1"/>
          <p:nvPr/>
        </p:nvSpPr>
        <p:spPr>
          <a:xfrm>
            <a:off x="11864208"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Device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Usages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49" name="TextBox 48">
            <a:extLst>
              <a:ext uri="{FF2B5EF4-FFF2-40B4-BE49-F238E27FC236}">
                <a16:creationId xmlns:a16="http://schemas.microsoft.com/office/drawing/2014/main" id="{737D8108-5AB8-E94A-AEEE-5B2F269B843F}"/>
              </a:ext>
            </a:extLst>
          </p:cNvPr>
          <p:cNvSpPr txBox="1"/>
          <p:nvPr/>
        </p:nvSpPr>
        <p:spPr>
          <a:xfrm>
            <a:off x="3159010" y="1206364"/>
            <a:ext cx="827053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SOCIAL MEDIA ANALYSIS</a:t>
            </a:r>
          </a:p>
        </p:txBody>
      </p:sp>
    </p:spTree>
    <p:extLst>
      <p:ext uri="{BB962C8B-B14F-4D97-AF65-F5344CB8AC3E}">
        <p14:creationId xmlns:p14="http://schemas.microsoft.com/office/powerpoint/2010/main" val="236822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p:cNvSpPr/>
          <p:nvPr/>
        </p:nvSpPr>
        <p:spPr>
          <a:xfrm rot="16200000">
            <a:off x="3041783" y="5296708"/>
            <a:ext cx="3864186" cy="3864187"/>
          </a:xfrm>
          <a:prstGeom prst="blockArc">
            <a:avLst>
              <a:gd name="adj1" fmla="val 8794854"/>
              <a:gd name="adj2" fmla="val 173184"/>
              <a:gd name="adj3" fmla="val 15761"/>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val 5"/>
          <p:cNvSpPr/>
          <p:nvPr/>
        </p:nvSpPr>
        <p:spPr>
          <a:xfrm>
            <a:off x="4948278" y="5124452"/>
            <a:ext cx="999091" cy="999091"/>
          </a:xfrm>
          <a:prstGeom prst="ellipse">
            <a:avLst/>
          </a:prstGeom>
          <a:solidFill>
            <a:schemeClr val="bg1"/>
          </a:solid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Rectangle 6"/>
          <p:cNvSpPr/>
          <p:nvPr/>
        </p:nvSpPr>
        <p:spPr>
          <a:xfrm>
            <a:off x="5195984" y="5126697"/>
            <a:ext cx="665567" cy="1015663"/>
          </a:xfrm>
          <a:prstGeom prst="rect">
            <a:avLst/>
          </a:prstGeom>
        </p:spPr>
        <p:txBody>
          <a:bodyPr wrap="none">
            <a:spAutoFit/>
          </a:bodyPr>
          <a:lstStyle/>
          <a:p>
            <a:r>
              <a:rPr lang="tr-TR" sz="6000" b="1">
                <a:solidFill>
                  <a:srgbClr val="FE6869"/>
                </a:solidFill>
                <a:latin typeface="Font Awesome 5 Free Solid" panose="02000503000000000000" pitchFamily="2" charset="2"/>
              </a:rPr>
              <a:t></a:t>
            </a:r>
            <a:endParaRPr lang="tr-TR" sz="6000">
              <a:solidFill>
                <a:srgbClr val="FE6869"/>
              </a:solidFill>
            </a:endParaRPr>
          </a:p>
        </p:txBody>
      </p:sp>
      <p:sp>
        <p:nvSpPr>
          <p:cNvPr id="8" name="TextBox 7"/>
          <p:cNvSpPr txBox="1"/>
          <p:nvPr/>
        </p:nvSpPr>
        <p:spPr>
          <a:xfrm>
            <a:off x="4303659" y="6769602"/>
            <a:ext cx="1340432" cy="1015663"/>
          </a:xfrm>
          <a:prstGeom prst="rect">
            <a:avLst/>
          </a:prstGeom>
          <a:noFill/>
        </p:spPr>
        <p:txBody>
          <a:bodyPr wrap="none" rtlCol="0">
            <a:spAutoFit/>
          </a:bodyPr>
          <a:lstStyle/>
          <a:p>
            <a:pPr algn="ctr"/>
            <a:r>
              <a:rPr lang="tr-TR" sz="60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60</a:t>
            </a:r>
            <a:r>
              <a:rPr lang="tr-TR" sz="24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41" name="Block Arc 40"/>
          <p:cNvSpPr/>
          <p:nvPr/>
        </p:nvSpPr>
        <p:spPr>
          <a:xfrm rot="16200000">
            <a:off x="7853867" y="5296708"/>
            <a:ext cx="3864186" cy="3864187"/>
          </a:xfrm>
          <a:prstGeom prst="blockArc">
            <a:avLst>
              <a:gd name="adj1" fmla="val 12129573"/>
              <a:gd name="adj2" fmla="val 173184"/>
              <a:gd name="adj3" fmla="val 15761"/>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Oval 41"/>
          <p:cNvSpPr/>
          <p:nvPr/>
        </p:nvSpPr>
        <p:spPr>
          <a:xfrm>
            <a:off x="9760364" y="5124452"/>
            <a:ext cx="999091" cy="999091"/>
          </a:xfrm>
          <a:prstGeom prst="ellipse">
            <a:avLst/>
          </a:prstGeom>
          <a:solidFill>
            <a:schemeClr val="bg1"/>
          </a:solid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Rectangle 42"/>
          <p:cNvSpPr/>
          <p:nvPr/>
        </p:nvSpPr>
        <p:spPr>
          <a:xfrm>
            <a:off x="9969605" y="5229795"/>
            <a:ext cx="723275" cy="830997"/>
          </a:xfrm>
          <a:prstGeom prst="rect">
            <a:avLst/>
          </a:prstGeom>
        </p:spPr>
        <p:txBody>
          <a:bodyPr wrap="none">
            <a:spAutoFit/>
          </a:bodyPr>
          <a:lstStyle/>
          <a:p>
            <a:r>
              <a:rPr lang="tr-TR" sz="4800" b="1">
                <a:solidFill>
                  <a:srgbClr val="64BFEC"/>
                </a:solidFill>
                <a:latin typeface="Font Awesome 5 Free Solid" panose="02000503000000000000" pitchFamily="2" charset="2"/>
              </a:rPr>
              <a:t></a:t>
            </a:r>
            <a:endParaRPr lang="tr-TR" sz="4800">
              <a:solidFill>
                <a:srgbClr val="64BFEC"/>
              </a:solidFill>
            </a:endParaRPr>
          </a:p>
        </p:txBody>
      </p:sp>
      <p:sp>
        <p:nvSpPr>
          <p:cNvPr id="44" name="TextBox 43"/>
          <p:cNvSpPr txBox="1"/>
          <p:nvPr/>
        </p:nvSpPr>
        <p:spPr>
          <a:xfrm>
            <a:off x="9115744" y="6769602"/>
            <a:ext cx="1340432" cy="1015663"/>
          </a:xfrm>
          <a:prstGeom prst="rect">
            <a:avLst/>
          </a:prstGeom>
          <a:noFill/>
        </p:spPr>
        <p:txBody>
          <a:bodyPr wrap="none" rtlCol="0">
            <a:spAutoFit/>
          </a:bodyPr>
          <a:lstStyle/>
          <a:p>
            <a:pPr algn="ctr"/>
            <a:r>
              <a:rPr lang="tr-TR" sz="6000" b="1">
                <a:solidFill>
                  <a:srgbClr val="64BFEC"/>
                </a:solidFill>
                <a:latin typeface="Noto Sans" panose="020B0502040504020204" pitchFamily="34" charset="0"/>
                <a:ea typeface="Open Sans Extrabold" panose="020B0906030804020204" pitchFamily="34" charset="0"/>
                <a:cs typeface="Open Sans Extrabold" panose="020B0906030804020204" pitchFamily="34" charset="0"/>
              </a:rPr>
              <a:t>40</a:t>
            </a:r>
            <a:r>
              <a:rPr lang="tr-TR" sz="2400" b="1">
                <a:solidFill>
                  <a:srgbClr val="64BFEC"/>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45" name="Block Arc 44"/>
          <p:cNvSpPr/>
          <p:nvPr/>
        </p:nvSpPr>
        <p:spPr>
          <a:xfrm rot="16200000">
            <a:off x="12665952" y="5296708"/>
            <a:ext cx="3864186" cy="3864187"/>
          </a:xfrm>
          <a:prstGeom prst="blockArc">
            <a:avLst>
              <a:gd name="adj1" fmla="val 6483114"/>
              <a:gd name="adj2" fmla="val 173184"/>
              <a:gd name="adj3" fmla="val 15761"/>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Oval 45"/>
          <p:cNvSpPr/>
          <p:nvPr/>
        </p:nvSpPr>
        <p:spPr>
          <a:xfrm>
            <a:off x="14572448" y="5124452"/>
            <a:ext cx="999091" cy="999091"/>
          </a:xfrm>
          <a:prstGeom prst="ellipse">
            <a:avLst/>
          </a:prstGeom>
          <a:solidFill>
            <a:schemeClr val="bg1"/>
          </a:solidFill>
          <a:ln w="381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Rectangle 46"/>
          <p:cNvSpPr/>
          <p:nvPr/>
        </p:nvSpPr>
        <p:spPr>
          <a:xfrm>
            <a:off x="14652181" y="5208717"/>
            <a:ext cx="954107" cy="830997"/>
          </a:xfrm>
          <a:prstGeom prst="rect">
            <a:avLst/>
          </a:prstGeom>
        </p:spPr>
        <p:txBody>
          <a:bodyPr wrap="none">
            <a:spAutoFit/>
          </a:bodyPr>
          <a:lstStyle/>
          <a:p>
            <a:r>
              <a:rPr lang="tr-TR" sz="4800" b="1">
                <a:solidFill>
                  <a:srgbClr val="FF814E"/>
                </a:solidFill>
                <a:latin typeface="Font Awesome 5 Free Solid" panose="02000503000000000000" pitchFamily="2" charset="2"/>
              </a:rPr>
              <a:t></a:t>
            </a:r>
            <a:endParaRPr lang="tr-TR" sz="4800">
              <a:solidFill>
                <a:srgbClr val="FF814E"/>
              </a:solidFill>
            </a:endParaRPr>
          </a:p>
        </p:txBody>
      </p:sp>
      <p:sp>
        <p:nvSpPr>
          <p:cNvPr id="48" name="TextBox 47"/>
          <p:cNvSpPr txBox="1"/>
          <p:nvPr/>
        </p:nvSpPr>
        <p:spPr>
          <a:xfrm>
            <a:off x="13927829" y="6769602"/>
            <a:ext cx="1340432" cy="1015663"/>
          </a:xfrm>
          <a:prstGeom prst="rect">
            <a:avLst/>
          </a:prstGeom>
          <a:noFill/>
        </p:spPr>
        <p:txBody>
          <a:bodyPr wrap="none" rtlCol="0">
            <a:spAutoFit/>
          </a:bodyPr>
          <a:lstStyle/>
          <a:p>
            <a:pPr algn="ctr"/>
            <a:r>
              <a:rPr lang="tr-TR" sz="6000" b="1">
                <a:solidFill>
                  <a:srgbClr val="FF814E"/>
                </a:solidFill>
                <a:latin typeface="Noto Sans" panose="020B0502040504020204" pitchFamily="34" charset="0"/>
                <a:ea typeface="Open Sans Extrabold" panose="020B0906030804020204" pitchFamily="34" charset="0"/>
                <a:cs typeface="Open Sans Extrabold" panose="020B0906030804020204" pitchFamily="34" charset="0"/>
              </a:rPr>
              <a:t>70</a:t>
            </a:r>
            <a:r>
              <a:rPr lang="tr-TR" sz="2400" b="1">
                <a:solidFill>
                  <a:srgbClr val="FF814E"/>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49" name="Block Arc 48"/>
          <p:cNvSpPr/>
          <p:nvPr/>
        </p:nvSpPr>
        <p:spPr>
          <a:xfrm rot="16200000">
            <a:off x="17478035" y="5296708"/>
            <a:ext cx="3864186" cy="3864187"/>
          </a:xfrm>
          <a:prstGeom prst="blockArc">
            <a:avLst>
              <a:gd name="adj1" fmla="val 3841623"/>
              <a:gd name="adj2" fmla="val 173184"/>
              <a:gd name="adj3" fmla="val 1576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Oval 49"/>
          <p:cNvSpPr/>
          <p:nvPr/>
        </p:nvSpPr>
        <p:spPr>
          <a:xfrm>
            <a:off x="19384533" y="5124452"/>
            <a:ext cx="999091" cy="999091"/>
          </a:xfrm>
          <a:prstGeom prst="ellipse">
            <a:avLst/>
          </a:prstGeom>
          <a:solidFill>
            <a:schemeClr val="bg1"/>
          </a:solidFill>
          <a:ln w="381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 name="Rectangle 50"/>
          <p:cNvSpPr/>
          <p:nvPr/>
        </p:nvSpPr>
        <p:spPr>
          <a:xfrm>
            <a:off x="19492003" y="5299044"/>
            <a:ext cx="819455" cy="769441"/>
          </a:xfrm>
          <a:prstGeom prst="rect">
            <a:avLst/>
          </a:prstGeom>
        </p:spPr>
        <p:txBody>
          <a:bodyPr wrap="none">
            <a:spAutoFit/>
          </a:bodyPr>
          <a:lstStyle/>
          <a:p>
            <a:r>
              <a:rPr lang="tr-TR" sz="4400" b="1">
                <a:solidFill>
                  <a:srgbClr val="8AC7C0"/>
                </a:solidFill>
                <a:latin typeface="Font Awesome 5 Free Solid" panose="02000503000000000000" pitchFamily="2" charset="2"/>
              </a:rPr>
              <a:t></a:t>
            </a:r>
            <a:endParaRPr lang="tr-TR" sz="4400">
              <a:solidFill>
                <a:srgbClr val="8AC7C0"/>
              </a:solidFill>
            </a:endParaRPr>
          </a:p>
        </p:txBody>
      </p:sp>
      <p:sp>
        <p:nvSpPr>
          <p:cNvPr id="52" name="TextBox 51"/>
          <p:cNvSpPr txBox="1"/>
          <p:nvPr/>
        </p:nvSpPr>
        <p:spPr>
          <a:xfrm>
            <a:off x="18739913" y="6769602"/>
            <a:ext cx="1340432" cy="1015663"/>
          </a:xfrm>
          <a:prstGeom prst="rect">
            <a:avLst/>
          </a:prstGeom>
          <a:noFill/>
        </p:spPr>
        <p:txBody>
          <a:bodyPr wrap="none" rtlCol="0">
            <a:spAutoFit/>
          </a:bodyPr>
          <a:lstStyle/>
          <a:p>
            <a:pPr algn="ctr"/>
            <a:r>
              <a:rPr lang="tr-TR" sz="60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80</a:t>
            </a:r>
            <a:r>
              <a:rPr lang="tr-TR" sz="24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15" name="TextBox 14"/>
          <p:cNvSpPr txBox="1"/>
          <p:nvPr/>
        </p:nvSpPr>
        <p:spPr>
          <a:xfrm>
            <a:off x="4761577" y="4522356"/>
            <a:ext cx="1372492"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MOBILE</a:t>
            </a:r>
          </a:p>
        </p:txBody>
      </p:sp>
      <p:sp>
        <p:nvSpPr>
          <p:cNvPr id="58" name="TextBox 57"/>
          <p:cNvSpPr txBox="1"/>
          <p:nvPr/>
        </p:nvSpPr>
        <p:spPr>
          <a:xfrm>
            <a:off x="9616946" y="4522356"/>
            <a:ext cx="1285929"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TABLET</a:t>
            </a:r>
          </a:p>
        </p:txBody>
      </p:sp>
      <p:sp>
        <p:nvSpPr>
          <p:cNvPr id="59" name="TextBox 58"/>
          <p:cNvSpPr txBox="1"/>
          <p:nvPr/>
        </p:nvSpPr>
        <p:spPr>
          <a:xfrm>
            <a:off x="14391358" y="4522356"/>
            <a:ext cx="1361271"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LAPTOP</a:t>
            </a:r>
          </a:p>
        </p:txBody>
      </p:sp>
      <p:sp>
        <p:nvSpPr>
          <p:cNvPr id="60" name="TextBox 59"/>
          <p:cNvSpPr txBox="1"/>
          <p:nvPr/>
        </p:nvSpPr>
        <p:spPr>
          <a:xfrm>
            <a:off x="19109540" y="4522356"/>
            <a:ext cx="1549078"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DESKTOP</a:t>
            </a:r>
          </a:p>
        </p:txBody>
      </p:sp>
      <p:sp>
        <p:nvSpPr>
          <p:cNvPr id="61" name="Rectangle 60"/>
          <p:cNvSpPr/>
          <p:nvPr/>
        </p:nvSpPr>
        <p:spPr>
          <a:xfrm>
            <a:off x="3041780" y="10206102"/>
            <a:ext cx="18300441"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cxnSp>
        <p:nvCxnSpPr>
          <p:cNvPr id="27" name="Straight Connector 26">
            <a:extLst>
              <a:ext uri="{FF2B5EF4-FFF2-40B4-BE49-F238E27FC236}">
                <a16:creationId xmlns:a16="http://schemas.microsoft.com/office/drawing/2014/main" id="{178566EF-E983-444E-9AC6-C056DC17A9E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B492EAF-FFF5-FB47-83D5-1F5D7A874A00}"/>
              </a:ext>
            </a:extLst>
          </p:cNvPr>
          <p:cNvSpPr txBox="1"/>
          <p:nvPr/>
        </p:nvSpPr>
        <p:spPr>
          <a:xfrm>
            <a:off x="11864208"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Devices</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in General</a:t>
            </a:r>
          </a:p>
        </p:txBody>
      </p:sp>
      <p:sp>
        <p:nvSpPr>
          <p:cNvPr id="30" name="TextBox 29">
            <a:extLst>
              <a:ext uri="{FF2B5EF4-FFF2-40B4-BE49-F238E27FC236}">
                <a16:creationId xmlns:a16="http://schemas.microsoft.com/office/drawing/2014/main" id="{DA9777AE-10F2-954D-A28F-CA4C1AD2C61E}"/>
              </a:ext>
            </a:extLst>
          </p:cNvPr>
          <p:cNvSpPr txBox="1"/>
          <p:nvPr/>
        </p:nvSpPr>
        <p:spPr>
          <a:xfrm>
            <a:off x="3159010" y="1206364"/>
            <a:ext cx="827053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SOCIAL MEDIA ANALYSIS</a:t>
            </a:r>
          </a:p>
        </p:txBody>
      </p:sp>
    </p:spTree>
    <p:extLst>
      <p:ext uri="{BB962C8B-B14F-4D97-AF65-F5344CB8AC3E}">
        <p14:creationId xmlns:p14="http://schemas.microsoft.com/office/powerpoint/2010/main" val="352860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41780" y="3247053"/>
            <a:ext cx="1830044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1780" y="8001000"/>
            <a:ext cx="1830044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163425" y="4770896"/>
            <a:ext cx="0" cy="646020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24725" y="4770896"/>
            <a:ext cx="0" cy="646020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89805" y="6062783"/>
            <a:ext cx="1523559" cy="646331"/>
          </a:xfrm>
          <a:prstGeom prst="rect">
            <a:avLst/>
          </a:prstGeom>
          <a:noFill/>
        </p:spPr>
        <p:txBody>
          <a:bodyPr wrap="none" rtlCol="0">
            <a:spAutoFit/>
          </a:bodyPr>
          <a:lstStyle/>
          <a:p>
            <a:r>
              <a:rPr lang="tr-TR"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19" name="TextBox 18"/>
          <p:cNvSpPr txBox="1"/>
          <p:nvPr/>
        </p:nvSpPr>
        <p:spPr>
          <a:xfrm>
            <a:off x="4189805" y="9335870"/>
            <a:ext cx="1523559" cy="646331"/>
          </a:xfrm>
          <a:prstGeom prst="rect">
            <a:avLst/>
          </a:prstGeom>
          <a:noFill/>
        </p:spPr>
        <p:txBody>
          <a:bodyPr wrap="none" rtlCol="0">
            <a:spAutoFit/>
          </a:bodyPr>
          <a:lstStyle/>
          <a:p>
            <a:r>
              <a:rPr lang="tr-TR"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20" name="TextBox 19"/>
          <p:cNvSpPr txBox="1"/>
          <p:nvPr/>
        </p:nvSpPr>
        <p:spPr>
          <a:xfrm>
            <a:off x="9066604" y="6062783"/>
            <a:ext cx="1523559" cy="646331"/>
          </a:xfrm>
          <a:prstGeom prst="rect">
            <a:avLst/>
          </a:prstGeom>
          <a:noFill/>
        </p:spPr>
        <p:txBody>
          <a:bodyPr wrap="none" rtlCol="0">
            <a:spAutoFit/>
          </a:bodyPr>
          <a:lstStyle/>
          <a:p>
            <a:r>
              <a:rPr lang="tr-TR"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21" name="TextBox 20"/>
          <p:cNvSpPr txBox="1"/>
          <p:nvPr/>
        </p:nvSpPr>
        <p:spPr>
          <a:xfrm>
            <a:off x="9066604" y="9335870"/>
            <a:ext cx="1523559" cy="646331"/>
          </a:xfrm>
          <a:prstGeom prst="rect">
            <a:avLst/>
          </a:prstGeom>
          <a:noFill/>
        </p:spPr>
        <p:txBody>
          <a:bodyPr wrap="none" rtlCol="0">
            <a:spAutoFit/>
          </a:bodyPr>
          <a:lstStyle/>
          <a:p>
            <a:r>
              <a:rPr lang="tr-TR"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22" name="TextBox 21"/>
          <p:cNvSpPr txBox="1"/>
          <p:nvPr/>
        </p:nvSpPr>
        <p:spPr>
          <a:xfrm>
            <a:off x="13771954" y="6062783"/>
            <a:ext cx="1523559" cy="646331"/>
          </a:xfrm>
          <a:prstGeom prst="rect">
            <a:avLst/>
          </a:prstGeom>
          <a:noFill/>
        </p:spPr>
        <p:txBody>
          <a:bodyPr wrap="none" rtlCol="0">
            <a:spAutoFit/>
          </a:bodyPr>
          <a:lstStyle/>
          <a:p>
            <a:r>
              <a:rPr lang="tr-TR"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23" name="TextBox 22"/>
          <p:cNvSpPr txBox="1"/>
          <p:nvPr/>
        </p:nvSpPr>
        <p:spPr>
          <a:xfrm>
            <a:off x="13771954" y="9335870"/>
            <a:ext cx="1523559" cy="646331"/>
          </a:xfrm>
          <a:prstGeom prst="rect">
            <a:avLst/>
          </a:prstGeom>
          <a:noFill/>
        </p:spPr>
        <p:txBody>
          <a:bodyPr wrap="none" rtlCol="0">
            <a:spAutoFit/>
          </a:bodyPr>
          <a:lstStyle/>
          <a:p>
            <a:r>
              <a:rPr lang="tr-TR"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cxnSp>
        <p:nvCxnSpPr>
          <p:cNvPr id="24" name="Straight Connector 23"/>
          <p:cNvCxnSpPr/>
          <p:nvPr/>
        </p:nvCxnSpPr>
        <p:spPr>
          <a:xfrm>
            <a:off x="17040225" y="4770896"/>
            <a:ext cx="0" cy="646020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648753" y="6062783"/>
            <a:ext cx="1523559" cy="646331"/>
          </a:xfrm>
          <a:prstGeom prst="rect">
            <a:avLst/>
          </a:prstGeom>
          <a:noFill/>
        </p:spPr>
        <p:txBody>
          <a:bodyPr wrap="none" rtlCol="0">
            <a:spAutoFit/>
          </a:bodyPr>
          <a:lstStyle/>
          <a:p>
            <a:r>
              <a:rPr lang="tr-TR"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28" name="TextBox 27"/>
          <p:cNvSpPr txBox="1"/>
          <p:nvPr/>
        </p:nvSpPr>
        <p:spPr>
          <a:xfrm>
            <a:off x="18648753" y="9335870"/>
            <a:ext cx="1523559" cy="646331"/>
          </a:xfrm>
          <a:prstGeom prst="rect">
            <a:avLst/>
          </a:prstGeom>
          <a:noFill/>
        </p:spPr>
        <p:txBody>
          <a:bodyPr wrap="none" rtlCol="0">
            <a:spAutoFit/>
          </a:bodyPr>
          <a:lstStyle/>
          <a:p>
            <a:r>
              <a:rPr lang="tr-TR" b="1">
                <a:solidFill>
                  <a:srgbClr val="685C79"/>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29" name="TextBox 28">
            <a:extLst>
              <a:ext uri="{FF2B5EF4-FFF2-40B4-BE49-F238E27FC236}">
                <a16:creationId xmlns:a16="http://schemas.microsoft.com/office/drawing/2014/main" id="{DC16DAF9-5622-594B-B4AD-628C31714B55}"/>
              </a:ext>
            </a:extLst>
          </p:cNvPr>
          <p:cNvSpPr txBox="1"/>
          <p:nvPr/>
        </p:nvSpPr>
        <p:spPr>
          <a:xfrm>
            <a:off x="8171471"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Work</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With</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2" name="TextBox 31">
            <a:extLst>
              <a:ext uri="{FF2B5EF4-FFF2-40B4-BE49-F238E27FC236}">
                <a16:creationId xmlns:a16="http://schemas.microsoft.com/office/drawing/2014/main" id="{4F7DEA61-5EBA-7B41-8ACE-203EE057050B}"/>
              </a:ext>
            </a:extLst>
          </p:cNvPr>
          <p:cNvSpPr txBox="1"/>
          <p:nvPr/>
        </p:nvSpPr>
        <p:spPr>
          <a:xfrm>
            <a:off x="3159010" y="1206364"/>
            <a:ext cx="450187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CLIENTS</a:t>
            </a:r>
          </a:p>
        </p:txBody>
      </p:sp>
    </p:spTree>
    <p:extLst>
      <p:ext uri="{BB962C8B-B14F-4D97-AF65-F5344CB8AC3E}">
        <p14:creationId xmlns:p14="http://schemas.microsoft.com/office/powerpoint/2010/main" val="143654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41780" y="4770896"/>
            <a:ext cx="3885656" cy="3885656"/>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Oval 24"/>
          <p:cNvSpPr/>
          <p:nvPr/>
        </p:nvSpPr>
        <p:spPr>
          <a:xfrm>
            <a:off x="7846708" y="4770896"/>
            <a:ext cx="3885656" cy="3885656"/>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Oval 28"/>
          <p:cNvSpPr/>
          <p:nvPr/>
        </p:nvSpPr>
        <p:spPr>
          <a:xfrm>
            <a:off x="12651637" y="4770896"/>
            <a:ext cx="3885656" cy="3885656"/>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Oval 29"/>
          <p:cNvSpPr/>
          <p:nvPr/>
        </p:nvSpPr>
        <p:spPr>
          <a:xfrm>
            <a:off x="17456565" y="4770896"/>
            <a:ext cx="3885656" cy="3885656"/>
          </a:xfrm>
          <a:prstGeom prst="ellips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TextBox 5"/>
          <p:cNvSpPr txBox="1"/>
          <p:nvPr/>
        </p:nvSpPr>
        <p:spPr>
          <a:xfrm>
            <a:off x="4232639" y="6390558"/>
            <a:ext cx="1503938"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31" name="TextBox 30"/>
          <p:cNvSpPr txBox="1"/>
          <p:nvPr/>
        </p:nvSpPr>
        <p:spPr>
          <a:xfrm>
            <a:off x="9037567" y="6390558"/>
            <a:ext cx="1503938"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32" name="TextBox 31"/>
          <p:cNvSpPr txBox="1"/>
          <p:nvPr/>
        </p:nvSpPr>
        <p:spPr>
          <a:xfrm>
            <a:off x="13842496" y="6390558"/>
            <a:ext cx="1503938"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33" name="TextBox 32"/>
          <p:cNvSpPr txBox="1"/>
          <p:nvPr/>
        </p:nvSpPr>
        <p:spPr>
          <a:xfrm>
            <a:off x="18647424" y="6390558"/>
            <a:ext cx="1503938"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LOGO</a:t>
            </a:r>
          </a:p>
        </p:txBody>
      </p:sp>
      <p:sp>
        <p:nvSpPr>
          <p:cNvPr id="7" name="TextBox 6"/>
          <p:cNvSpPr txBox="1"/>
          <p:nvPr/>
        </p:nvSpPr>
        <p:spPr>
          <a:xfrm>
            <a:off x="4116421" y="9196997"/>
            <a:ext cx="1736373" cy="830997"/>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COMPANY</a:t>
            </a:r>
          </a:p>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NAME</a:t>
            </a:r>
          </a:p>
        </p:txBody>
      </p:sp>
      <p:sp>
        <p:nvSpPr>
          <p:cNvPr id="34" name="Rectangle 33"/>
          <p:cNvSpPr/>
          <p:nvPr/>
        </p:nvSpPr>
        <p:spPr>
          <a:xfrm>
            <a:off x="3041780" y="10027994"/>
            <a:ext cx="3885656" cy="2031325"/>
          </a:xfrm>
          <a:prstGeom prst="rect">
            <a:avLst/>
          </a:prstGeom>
        </p:spPr>
        <p:txBody>
          <a:bodyPr wrap="square">
            <a:spAutoFit/>
          </a:bodyPr>
          <a:lstStyle/>
          <a:p>
            <a:pPr algn="ct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5" name="TextBox 34"/>
          <p:cNvSpPr txBox="1"/>
          <p:nvPr/>
        </p:nvSpPr>
        <p:spPr>
          <a:xfrm>
            <a:off x="8921349" y="9196997"/>
            <a:ext cx="1736373" cy="830997"/>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COMPANY</a:t>
            </a:r>
          </a:p>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NAME</a:t>
            </a:r>
          </a:p>
        </p:txBody>
      </p:sp>
      <p:sp>
        <p:nvSpPr>
          <p:cNvPr id="36" name="Rectangle 35"/>
          <p:cNvSpPr/>
          <p:nvPr/>
        </p:nvSpPr>
        <p:spPr>
          <a:xfrm>
            <a:off x="7846708" y="10027994"/>
            <a:ext cx="3885656" cy="2031325"/>
          </a:xfrm>
          <a:prstGeom prst="rect">
            <a:avLst/>
          </a:prstGeom>
        </p:spPr>
        <p:txBody>
          <a:bodyPr wrap="square">
            <a:spAutoFit/>
          </a:bodyPr>
          <a:lstStyle/>
          <a:p>
            <a:pPr algn="ct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7" name="TextBox 36"/>
          <p:cNvSpPr txBox="1"/>
          <p:nvPr/>
        </p:nvSpPr>
        <p:spPr>
          <a:xfrm>
            <a:off x="13726275" y="9196997"/>
            <a:ext cx="1736373" cy="830997"/>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COMPANY</a:t>
            </a:r>
          </a:p>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NAME</a:t>
            </a:r>
          </a:p>
        </p:txBody>
      </p:sp>
      <p:sp>
        <p:nvSpPr>
          <p:cNvPr id="38" name="Rectangle 37"/>
          <p:cNvSpPr/>
          <p:nvPr/>
        </p:nvSpPr>
        <p:spPr>
          <a:xfrm>
            <a:off x="12651634" y="10027994"/>
            <a:ext cx="3885656" cy="2031325"/>
          </a:xfrm>
          <a:prstGeom prst="rect">
            <a:avLst/>
          </a:prstGeom>
        </p:spPr>
        <p:txBody>
          <a:bodyPr wrap="square">
            <a:spAutoFit/>
          </a:bodyPr>
          <a:lstStyle/>
          <a:p>
            <a:pPr algn="ct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 name="TextBox 38"/>
          <p:cNvSpPr txBox="1"/>
          <p:nvPr/>
        </p:nvSpPr>
        <p:spPr>
          <a:xfrm>
            <a:off x="18531206" y="9196997"/>
            <a:ext cx="1736373" cy="830997"/>
          </a:xfrm>
          <a:prstGeom prst="rect">
            <a:avLst/>
          </a:prstGeom>
          <a:noFill/>
        </p:spPr>
        <p:txBody>
          <a:bodyPr wrap="none" rtlCol="0">
            <a:spAutoFit/>
          </a:bodyPr>
          <a:lstStyle/>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COMPANY</a:t>
            </a:r>
          </a:p>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NAME</a:t>
            </a:r>
          </a:p>
        </p:txBody>
      </p:sp>
      <p:sp>
        <p:nvSpPr>
          <p:cNvPr id="40" name="Rectangle 39"/>
          <p:cNvSpPr/>
          <p:nvPr/>
        </p:nvSpPr>
        <p:spPr>
          <a:xfrm>
            <a:off x="17456565" y="10027994"/>
            <a:ext cx="3885656" cy="2031325"/>
          </a:xfrm>
          <a:prstGeom prst="rect">
            <a:avLst/>
          </a:prstGeom>
        </p:spPr>
        <p:txBody>
          <a:bodyPr wrap="square">
            <a:spAutoFit/>
          </a:bodyPr>
          <a:lstStyle/>
          <a:p>
            <a:pPr algn="ct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3" name="TextBox 22">
            <a:extLst>
              <a:ext uri="{FF2B5EF4-FFF2-40B4-BE49-F238E27FC236}">
                <a16:creationId xmlns:a16="http://schemas.microsoft.com/office/drawing/2014/main" id="{3D61D37D-E044-804B-8EAC-D89D780353DF}"/>
              </a:ext>
            </a:extLst>
          </p:cNvPr>
          <p:cNvSpPr txBox="1"/>
          <p:nvPr/>
        </p:nvSpPr>
        <p:spPr>
          <a:xfrm>
            <a:off x="8172037" y="1421368"/>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Work</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With</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7" name="TextBox 26">
            <a:extLst>
              <a:ext uri="{FF2B5EF4-FFF2-40B4-BE49-F238E27FC236}">
                <a16:creationId xmlns:a16="http://schemas.microsoft.com/office/drawing/2014/main" id="{F2F4B9C7-59DE-AC4C-9A15-9E619FDF87D3}"/>
              </a:ext>
            </a:extLst>
          </p:cNvPr>
          <p:cNvSpPr txBox="1"/>
          <p:nvPr/>
        </p:nvSpPr>
        <p:spPr>
          <a:xfrm>
            <a:off x="3159010" y="1206364"/>
            <a:ext cx="450187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CLIENTS</a:t>
            </a:r>
          </a:p>
        </p:txBody>
      </p:sp>
    </p:spTree>
    <p:extLst>
      <p:ext uri="{BB962C8B-B14F-4D97-AF65-F5344CB8AC3E}">
        <p14:creationId xmlns:p14="http://schemas.microsoft.com/office/powerpoint/2010/main" val="184346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05800"/>
            <a:ext cx="24384000" cy="5410199"/>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Oval 9"/>
          <p:cNvSpPr/>
          <p:nvPr/>
        </p:nvSpPr>
        <p:spPr>
          <a:xfrm>
            <a:off x="5588065" y="6977432"/>
            <a:ext cx="2609850" cy="2609850"/>
          </a:xfrm>
          <a:prstGeom prst="ellipse">
            <a:avLst/>
          </a:prstGeom>
          <a:solidFill>
            <a:schemeClr val="bg1">
              <a:lumMod val="50000"/>
            </a:schemeClr>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Oval 44"/>
          <p:cNvSpPr/>
          <p:nvPr/>
        </p:nvSpPr>
        <p:spPr>
          <a:xfrm>
            <a:off x="16186086" y="6977432"/>
            <a:ext cx="2609850" cy="2609850"/>
          </a:xfrm>
          <a:prstGeom prst="ellipse">
            <a:avLst/>
          </a:prstGeom>
          <a:solidFill>
            <a:schemeClr val="bg1">
              <a:lumMod val="50000"/>
            </a:schemeClr>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Rectangle 10"/>
          <p:cNvSpPr/>
          <p:nvPr/>
        </p:nvSpPr>
        <p:spPr>
          <a:xfrm>
            <a:off x="6586656" y="6151100"/>
            <a:ext cx="646331" cy="646331"/>
          </a:xfrm>
          <a:prstGeom prst="rect">
            <a:avLst/>
          </a:prstGeom>
        </p:spPr>
        <p:txBody>
          <a:bodyPr wrap="none">
            <a:spAutoFit/>
          </a:bodyPr>
          <a:lstStyle/>
          <a:p>
            <a:r>
              <a:rPr lang="tr-TR" b="1">
                <a:solidFill>
                  <a:srgbClr val="64BFEC"/>
                </a:solidFill>
                <a:latin typeface="Font Awesome 5 Free Solid" panose="02000503000000000000" pitchFamily="2" charset="2"/>
              </a:rPr>
              <a:t></a:t>
            </a:r>
            <a:endParaRPr lang="tr-TR">
              <a:solidFill>
                <a:srgbClr val="64BFEC"/>
              </a:solidFill>
            </a:endParaRPr>
          </a:p>
        </p:txBody>
      </p:sp>
      <p:sp>
        <p:nvSpPr>
          <p:cNvPr id="12" name="Rectangle 11"/>
          <p:cNvSpPr/>
          <p:nvPr/>
        </p:nvSpPr>
        <p:spPr>
          <a:xfrm>
            <a:off x="17184677" y="6151099"/>
            <a:ext cx="646331" cy="646331"/>
          </a:xfrm>
          <a:prstGeom prst="rect">
            <a:avLst/>
          </a:prstGeom>
        </p:spPr>
        <p:txBody>
          <a:bodyPr wrap="none">
            <a:spAutoFit/>
          </a:bodyPr>
          <a:lstStyle/>
          <a:p>
            <a:r>
              <a:rPr lang="tr-TR" b="1">
                <a:solidFill>
                  <a:srgbClr val="FF814E"/>
                </a:solidFill>
                <a:latin typeface="Font Awesome 5 Free Solid" panose="02000503000000000000" pitchFamily="2" charset="2"/>
              </a:rPr>
              <a:t></a:t>
            </a:r>
            <a:endParaRPr lang="tr-TR">
              <a:solidFill>
                <a:srgbClr val="FF814E"/>
              </a:solidFill>
            </a:endParaRPr>
          </a:p>
        </p:txBody>
      </p:sp>
      <p:sp>
        <p:nvSpPr>
          <p:cNvPr id="49" name="Rectangle 48"/>
          <p:cNvSpPr/>
          <p:nvPr/>
        </p:nvSpPr>
        <p:spPr>
          <a:xfrm>
            <a:off x="3041780" y="4527422"/>
            <a:ext cx="7702420" cy="1316130"/>
          </a:xfrm>
          <a:prstGeom prst="rect">
            <a:avLst/>
          </a:prstGeom>
        </p:spPr>
        <p:txBody>
          <a:bodyPr wrap="square">
            <a:spAutoFit/>
          </a:bodyPr>
          <a:lstStyle/>
          <a:p>
            <a:pPr lvl="0" algn="ctr">
              <a:lnSpc>
                <a:spcPct val="150000"/>
              </a:lnSpc>
            </a:pPr>
            <a:r>
              <a:rPr lang="tr-TR" sz="280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Phasellus efficitur placerat.</a:t>
            </a:r>
          </a:p>
        </p:txBody>
      </p:sp>
      <p:sp>
        <p:nvSpPr>
          <p:cNvPr id="52" name="Rectangle 51"/>
          <p:cNvSpPr/>
          <p:nvPr/>
        </p:nvSpPr>
        <p:spPr>
          <a:xfrm>
            <a:off x="13639801" y="4527422"/>
            <a:ext cx="7702420" cy="1384995"/>
          </a:xfrm>
          <a:prstGeom prst="rect">
            <a:avLst/>
          </a:prstGeom>
        </p:spPr>
        <p:txBody>
          <a:bodyPr wrap="square">
            <a:spAutoFit/>
          </a:bodyPr>
          <a:lstStyle/>
          <a:p>
            <a:pPr lvl="0" algn="ctr">
              <a:lnSpc>
                <a:spcPct val="150000"/>
              </a:lnSpc>
            </a:pPr>
            <a:r>
              <a:rPr lang="tr-TR" sz="280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Phasellus efficitur placerat.</a:t>
            </a:r>
          </a:p>
        </p:txBody>
      </p:sp>
      <p:sp>
        <p:nvSpPr>
          <p:cNvPr id="53" name="Rectangle 52"/>
          <p:cNvSpPr/>
          <p:nvPr/>
        </p:nvSpPr>
        <p:spPr>
          <a:xfrm>
            <a:off x="3041780" y="10318401"/>
            <a:ext cx="18300441" cy="1318181"/>
          </a:xfrm>
          <a:prstGeom prst="rect">
            <a:avLst/>
          </a:prstGeom>
        </p:spPr>
        <p:txBody>
          <a:bodyPr wrap="square">
            <a:spAutoFit/>
          </a:bodyPr>
          <a:lstStyle/>
          <a:p>
            <a:pPr algn="just">
              <a:lnSpc>
                <a:spcPct val="150000"/>
              </a:lnSpc>
            </a:pP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Phasellus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avere</a:t>
            </a: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maximus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tempus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scelerisque</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Nulla</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accumsan</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augue</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eget</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mauris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tincidunt</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vel</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tempus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leo</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pharetra</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in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velit</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blandit</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sagittis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ante</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sit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amet</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porttitor</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dolor</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Donec</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egestas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ultrices</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urna</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sit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amet</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80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ornare</a:t>
            </a:r>
            <a:r>
              <a:rPr lang="tr-TR" sz="2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3" name="TextBox 12"/>
          <p:cNvSpPr txBox="1"/>
          <p:nvPr/>
        </p:nvSpPr>
        <p:spPr>
          <a:xfrm>
            <a:off x="8454375" y="7478575"/>
            <a:ext cx="1709122" cy="461665"/>
          </a:xfrm>
          <a:prstGeom prst="rect">
            <a:avLst/>
          </a:prstGeom>
          <a:noFill/>
        </p:spPr>
        <p:txBody>
          <a:bodyPr wrap="non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58" name="TextBox 57"/>
          <p:cNvSpPr txBox="1"/>
          <p:nvPr/>
        </p:nvSpPr>
        <p:spPr>
          <a:xfrm>
            <a:off x="14318286" y="7478575"/>
            <a:ext cx="1611340" cy="461665"/>
          </a:xfrm>
          <a:prstGeom prst="rect">
            <a:avLst/>
          </a:prstGeom>
          <a:noFill/>
        </p:spPr>
        <p:txBody>
          <a:bodyPr wrap="none" rtlCol="0">
            <a:spAutoFit/>
          </a:bodyPr>
          <a:lstStyle/>
          <a:p>
            <a:pPr algn="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17" name="TextBox 16">
            <a:extLst>
              <a:ext uri="{FF2B5EF4-FFF2-40B4-BE49-F238E27FC236}">
                <a16:creationId xmlns:a16="http://schemas.microsoft.com/office/drawing/2014/main" id="{179ADC43-BE92-3045-9D3F-215F3284F0F5}"/>
              </a:ext>
            </a:extLst>
          </p:cNvPr>
          <p:cNvSpPr txBox="1"/>
          <p:nvPr/>
        </p:nvSpPr>
        <p:spPr>
          <a:xfrm>
            <a:off x="11069529" y="1403857"/>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They</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Say</a:t>
            </a:r>
          </a:p>
        </p:txBody>
      </p:sp>
      <p:sp>
        <p:nvSpPr>
          <p:cNvPr id="19" name="TextBox 18">
            <a:extLst>
              <a:ext uri="{FF2B5EF4-FFF2-40B4-BE49-F238E27FC236}">
                <a16:creationId xmlns:a16="http://schemas.microsoft.com/office/drawing/2014/main" id="{8C173492-A3DC-EB40-AE32-E6D84857D807}"/>
              </a:ext>
            </a:extLst>
          </p:cNvPr>
          <p:cNvSpPr txBox="1"/>
          <p:nvPr/>
        </p:nvSpPr>
        <p:spPr>
          <a:xfrm>
            <a:off x="3159010" y="1206364"/>
            <a:ext cx="7494680"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CLIENT TESTIMONIALS</a:t>
            </a:r>
          </a:p>
        </p:txBody>
      </p:sp>
    </p:spTree>
    <p:extLst>
      <p:ext uri="{BB962C8B-B14F-4D97-AF65-F5344CB8AC3E}">
        <p14:creationId xmlns:p14="http://schemas.microsoft.com/office/powerpoint/2010/main" val="30523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1780" y="4914900"/>
            <a:ext cx="6057900" cy="6057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TextBox 15"/>
          <p:cNvSpPr txBox="1"/>
          <p:nvPr/>
        </p:nvSpPr>
        <p:spPr>
          <a:xfrm>
            <a:off x="9608591" y="4914900"/>
            <a:ext cx="2499402" cy="707886"/>
          </a:xfrm>
          <a:prstGeom prst="rect">
            <a:avLst/>
          </a:prstGeom>
          <a:noFill/>
        </p:spPr>
        <p:txBody>
          <a:bodyPr wrap="none" rtlCol="0">
            <a:spAutoFit/>
          </a:bodyPr>
          <a:lstStyle/>
          <a:p>
            <a:pPr algn="ctr"/>
            <a:r>
              <a:rPr lang="tr-TR" sz="4000" b="1" err="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Jane</a:t>
            </a:r>
            <a:r>
              <a:rPr lang="tr-TR" sz="40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 </a:t>
            </a:r>
            <a:r>
              <a:rPr lang="tr-TR" sz="4000" b="1" err="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Doe</a:t>
            </a:r>
            <a:endParaRPr lang="tr-TR" sz="40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endParaRPr>
          </a:p>
        </p:txBody>
      </p:sp>
      <p:sp>
        <p:nvSpPr>
          <p:cNvPr id="17" name="Rectangle 16"/>
          <p:cNvSpPr/>
          <p:nvPr/>
        </p:nvSpPr>
        <p:spPr>
          <a:xfrm>
            <a:off x="10594518" y="6079384"/>
            <a:ext cx="9760620" cy="1142685"/>
          </a:xfrm>
          <a:prstGeom prst="rect">
            <a:avLst/>
          </a:prstGeom>
        </p:spPr>
        <p:txBody>
          <a:bodyPr wrap="square">
            <a:spAutoFit/>
          </a:bodyPr>
          <a:lstStyle/>
          <a:p>
            <a:pPr>
              <a:lnSpc>
                <a:spcPct val="150000"/>
              </a:lnSpc>
            </a:pPr>
            <a:r>
              <a:rPr lang="tr-TR" sz="2400" err="1">
                <a:solidFill>
                  <a:schemeClr val="tx1">
                    <a:lumMod val="75000"/>
                    <a:lumOff val="25000"/>
                  </a:schemeClr>
                </a:solidFill>
                <a:latin typeface="Noto Sans Light" panose="020B0402040504020204" pitchFamily="34" charset="0"/>
              </a:rPr>
              <a:t>Lorem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ipsum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dolor</a:t>
            </a:r>
            <a:r>
              <a:rPr lang="tr-TR" sz="2400">
                <a:solidFill>
                  <a:schemeClr val="tx1">
                    <a:lumMod val="75000"/>
                    <a:lumOff val="25000"/>
                  </a:schemeClr>
                </a:solidFill>
                <a:latin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consectetur</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adipiscing</a:t>
            </a:r>
            <a:r>
              <a:rPr lang="tr-TR" sz="2400">
                <a:solidFill>
                  <a:schemeClr val="tx1">
                    <a:lumMod val="75000"/>
                    <a:lumOff val="25000"/>
                  </a:schemeClr>
                </a:solidFill>
                <a:latin typeface="Noto Sans Light" panose="020B0402040504020204" pitchFamily="34" charset="0"/>
              </a:rPr>
              <a:t> elit. Ut </a:t>
            </a:r>
            <a:r>
              <a:rPr lang="tr-TR" sz="2400" err="1">
                <a:solidFill>
                  <a:schemeClr val="tx1">
                    <a:lumMod val="75000"/>
                    <a:lumOff val="25000"/>
                  </a:schemeClr>
                </a:solidFill>
                <a:latin typeface="Noto Sans Light" panose="020B0402040504020204" pitchFamily="34" charset="0"/>
              </a:rPr>
              <a:t>lobortis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purus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aliquam</a:t>
            </a:r>
            <a:r>
              <a:rPr lang="tr-TR" sz="2400">
                <a:solidFill>
                  <a:schemeClr val="tx1">
                    <a:lumMod val="75000"/>
                    <a:lumOff val="25000"/>
                  </a:schemeClr>
                </a:solidFill>
                <a:latin typeface="Noto Sans Light" panose="020B0402040504020204" pitchFamily="34" charset="0"/>
              </a:rPr>
              <a:t> erat </a:t>
            </a:r>
            <a:r>
              <a:rPr lang="tr-TR" sz="2400" err="1">
                <a:solidFill>
                  <a:schemeClr val="tx1">
                    <a:lumMod val="75000"/>
                    <a:lumOff val="25000"/>
                  </a:schemeClr>
                </a:solidFill>
                <a:latin typeface="Noto Sans Light" panose="020B0402040504020204" pitchFamily="34" charset="0"/>
              </a:rPr>
              <a:t>condimentum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fermentum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nisl</a:t>
            </a:r>
            <a:r>
              <a:rPr lang="tr-TR" sz="2400">
                <a:solidFill>
                  <a:schemeClr val="tx1">
                    <a:lumMod val="75000"/>
                    <a:lumOff val="25000"/>
                  </a:schemeClr>
                </a:solidFill>
                <a:latin typeface="Noto Sans Light" panose="020B0402040504020204" pitchFamily="34" charset="0"/>
              </a:rPr>
              <a:t>.</a:t>
            </a:r>
            <a:endParaRPr lang="tr-TR" sz="2400">
              <a:solidFill>
                <a:schemeClr val="tx1">
                  <a:lumMod val="75000"/>
                  <a:lumOff val="25000"/>
                </a:schemeClr>
              </a:solidFill>
            </a:endParaRPr>
          </a:p>
        </p:txBody>
      </p:sp>
      <p:sp>
        <p:nvSpPr>
          <p:cNvPr id="18" name="Rectangle 17"/>
          <p:cNvSpPr/>
          <p:nvPr/>
        </p:nvSpPr>
        <p:spPr>
          <a:xfrm>
            <a:off x="9749385" y="6004396"/>
            <a:ext cx="646331" cy="646331"/>
          </a:xfrm>
          <a:prstGeom prst="rect">
            <a:avLst/>
          </a:prstGeom>
        </p:spPr>
        <p:txBody>
          <a:bodyPr wrap="none">
            <a:spAutoFit/>
          </a:bodyPr>
          <a:lstStyle/>
          <a:p>
            <a:r>
              <a:rPr lang="tr-TR" b="1">
                <a:solidFill>
                  <a:srgbClr val="FE6869"/>
                </a:solidFill>
                <a:latin typeface="Font Awesome 5 Free Solid" panose="02000503000000000000" pitchFamily="2" charset="2"/>
              </a:rPr>
              <a:t></a:t>
            </a:r>
            <a:endParaRPr lang="tr-TR">
              <a:solidFill>
                <a:srgbClr val="FE6869"/>
              </a:solidFill>
            </a:endParaRPr>
          </a:p>
        </p:txBody>
      </p:sp>
      <p:sp>
        <p:nvSpPr>
          <p:cNvPr id="19" name="Rectangle 18"/>
          <p:cNvSpPr/>
          <p:nvPr/>
        </p:nvSpPr>
        <p:spPr>
          <a:xfrm>
            <a:off x="20150642" y="6823916"/>
            <a:ext cx="646331" cy="646331"/>
          </a:xfrm>
          <a:prstGeom prst="rect">
            <a:avLst/>
          </a:prstGeom>
        </p:spPr>
        <p:txBody>
          <a:bodyPr wrap="none">
            <a:spAutoFit/>
          </a:bodyPr>
          <a:lstStyle/>
          <a:p>
            <a:r>
              <a:rPr lang="tr-TR" b="1">
                <a:solidFill>
                  <a:srgbClr val="FE6869"/>
                </a:solidFill>
                <a:latin typeface="Font Awesome 5 Free Solid" panose="02000503000000000000" pitchFamily="2" charset="2"/>
              </a:rPr>
              <a:t></a:t>
            </a:r>
            <a:endParaRPr lang="tr-TR">
              <a:solidFill>
                <a:srgbClr val="FE6869"/>
              </a:solidFill>
            </a:endParaRPr>
          </a:p>
        </p:txBody>
      </p:sp>
      <p:sp>
        <p:nvSpPr>
          <p:cNvPr id="20" name="Rectangle 19"/>
          <p:cNvSpPr/>
          <p:nvPr/>
        </p:nvSpPr>
        <p:spPr>
          <a:xfrm>
            <a:off x="9671108" y="7689843"/>
            <a:ext cx="11671113" cy="3357266"/>
          </a:xfrm>
          <a:prstGeom prst="rect">
            <a:avLst/>
          </a:prstGeom>
        </p:spPr>
        <p:txBody>
          <a:bodyPr wrap="square">
            <a:spAutoFit/>
          </a:bodyPr>
          <a:lstStyle/>
          <a:p>
            <a:pPr>
              <a:lnSpc>
                <a:spcPct val="150000"/>
              </a:lnSpc>
            </a:pPr>
            <a:r>
              <a:rPr lang="tr-TR" sz="2400" err="1">
                <a:solidFill>
                  <a:schemeClr val="tx1">
                    <a:lumMod val="75000"/>
                    <a:lumOff val="25000"/>
                  </a:schemeClr>
                </a:solidFill>
                <a:latin typeface="Noto Sans Light" panose="020B0402040504020204" pitchFamily="34" charset="0"/>
              </a:rPr>
              <a:t>Lorem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ipsum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dolor</a:t>
            </a:r>
            <a:r>
              <a:rPr lang="tr-TR" sz="2400">
                <a:solidFill>
                  <a:schemeClr val="tx1">
                    <a:lumMod val="75000"/>
                    <a:lumOff val="25000"/>
                  </a:schemeClr>
                </a:solidFill>
                <a:latin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consectetur</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adipiscing</a:t>
            </a:r>
            <a:r>
              <a:rPr lang="tr-TR" sz="2400">
                <a:solidFill>
                  <a:schemeClr val="tx1">
                    <a:lumMod val="75000"/>
                    <a:lumOff val="25000"/>
                  </a:schemeClr>
                </a:solidFill>
                <a:latin typeface="Noto Sans Light" panose="020B0402040504020204" pitchFamily="34" charset="0"/>
              </a:rPr>
              <a:t> elit. Ut </a:t>
            </a:r>
            <a:r>
              <a:rPr lang="tr-TR" sz="2400" err="1">
                <a:solidFill>
                  <a:schemeClr val="tx1">
                    <a:lumMod val="75000"/>
                    <a:lumOff val="25000"/>
                  </a:schemeClr>
                </a:solidFill>
                <a:latin typeface="Noto Sans Light" panose="020B0402040504020204" pitchFamily="34" charset="0"/>
              </a:rPr>
              <a:t>lobortis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purus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aliquam</a:t>
            </a:r>
            <a:r>
              <a:rPr lang="tr-TR" sz="2400">
                <a:solidFill>
                  <a:schemeClr val="tx1">
                    <a:lumMod val="75000"/>
                    <a:lumOff val="25000"/>
                  </a:schemeClr>
                </a:solidFill>
                <a:latin typeface="Noto Sans Light" panose="020B0402040504020204" pitchFamily="34" charset="0"/>
              </a:rPr>
              <a:t> erat </a:t>
            </a:r>
            <a:r>
              <a:rPr lang="tr-TR" sz="2400" err="1">
                <a:solidFill>
                  <a:schemeClr val="tx1">
                    <a:lumMod val="75000"/>
                    <a:lumOff val="25000"/>
                  </a:schemeClr>
                </a:solidFill>
                <a:latin typeface="Noto Sans Light" panose="020B0402040504020204" pitchFamily="34" charset="0"/>
              </a:rPr>
              <a:t>condimentum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fermentum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nisl</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eleifend</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interdum</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vel</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porttitor</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risus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sodales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In</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ligula</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ultricies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venena</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accumsan</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augue</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vel</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leo</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pharetra</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rPr>
              <a:t>velit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blandit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sagittis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ante</a:t>
            </a:r>
            <a:r>
              <a:rPr lang="tr-TR" sz="2400">
                <a:solidFill>
                  <a:schemeClr val="tx1">
                    <a:lumMod val="75000"/>
                    <a:lumOff val="25000"/>
                  </a:schemeClr>
                </a:solidFill>
                <a:latin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porttitor</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dolor</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Donec</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egestas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ultrices</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urna</a:t>
            </a:r>
            <a:r>
              <a:rPr lang="tr-TR" sz="2400">
                <a:solidFill>
                  <a:schemeClr val="tx1">
                    <a:lumMod val="75000"/>
                    <a:lumOff val="25000"/>
                  </a:schemeClr>
                </a:solidFill>
                <a:latin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rPr>
              <a:t>ornare</a:t>
            </a:r>
            <a:r>
              <a:rPr lang="tr-TR" sz="2400">
                <a:solidFill>
                  <a:schemeClr val="tx1">
                    <a:lumMod val="75000"/>
                    <a:lumOff val="25000"/>
                  </a:schemeClr>
                </a:solidFill>
                <a:latin typeface="Noto Sans Light" panose="020B0402040504020204" pitchFamily="34" charset="0"/>
              </a:rPr>
              <a:t>.</a:t>
            </a:r>
          </a:p>
        </p:txBody>
      </p:sp>
      <p:sp>
        <p:nvSpPr>
          <p:cNvPr id="12" name="TextBox 11">
            <a:extLst>
              <a:ext uri="{FF2B5EF4-FFF2-40B4-BE49-F238E27FC236}">
                <a16:creationId xmlns:a16="http://schemas.microsoft.com/office/drawing/2014/main" id="{91D2A99A-48D3-934C-844B-B77D4336EC36}"/>
              </a:ext>
            </a:extLst>
          </p:cNvPr>
          <p:cNvSpPr txBox="1"/>
          <p:nvPr/>
        </p:nvSpPr>
        <p:spPr>
          <a:xfrm>
            <a:off x="11069529" y="1403857"/>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They</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Say</a:t>
            </a:r>
          </a:p>
        </p:txBody>
      </p:sp>
      <p:sp>
        <p:nvSpPr>
          <p:cNvPr id="14" name="TextBox 13">
            <a:extLst>
              <a:ext uri="{FF2B5EF4-FFF2-40B4-BE49-F238E27FC236}">
                <a16:creationId xmlns:a16="http://schemas.microsoft.com/office/drawing/2014/main" id="{A6367706-5E15-5E42-8CA7-8A6E110E6016}"/>
              </a:ext>
            </a:extLst>
          </p:cNvPr>
          <p:cNvSpPr txBox="1"/>
          <p:nvPr/>
        </p:nvSpPr>
        <p:spPr>
          <a:xfrm>
            <a:off x="3159010" y="1206364"/>
            <a:ext cx="7494680"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CLIENT TESTIMONIALS</a:t>
            </a:r>
          </a:p>
        </p:txBody>
      </p:sp>
    </p:spTree>
    <p:extLst>
      <p:ext uri="{BB962C8B-B14F-4D97-AF65-F5344CB8AC3E}">
        <p14:creationId xmlns:p14="http://schemas.microsoft.com/office/powerpoint/2010/main" val="103354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10601453" y="4709158"/>
            <a:ext cx="1362270" cy="1362270"/>
          </a:xfrm>
          <a:prstGeom prst="ellipse">
            <a:avLst/>
          </a:prstGeom>
          <a:noFill/>
          <a:ln w="38100">
            <a:solidFill>
              <a:srgbClr val="0B4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Rectangle 48"/>
          <p:cNvSpPr/>
          <p:nvPr/>
        </p:nvSpPr>
        <p:spPr>
          <a:xfrm>
            <a:off x="11074839" y="5104449"/>
            <a:ext cx="415498" cy="646331"/>
          </a:xfrm>
          <a:prstGeom prst="rect">
            <a:avLst/>
          </a:prstGeom>
        </p:spPr>
        <p:txBody>
          <a:bodyPr wrap="none">
            <a:spAutoFit/>
          </a:bodyPr>
          <a:lstStyle/>
          <a:p>
            <a:pPr algn="ctr"/>
            <a:r>
              <a:rPr lang="tr-TR" b="1">
                <a:solidFill>
                  <a:srgbClr val="0B486B"/>
                </a:solidFill>
                <a:latin typeface="Font Awesome 5 Free Solid" panose="02000503000000000000" pitchFamily="2" charset="2"/>
              </a:rPr>
              <a:t></a:t>
            </a:r>
            <a:endParaRPr lang="tr-TR">
              <a:solidFill>
                <a:srgbClr val="0B486B"/>
              </a:solidFill>
            </a:endParaRPr>
          </a:p>
        </p:txBody>
      </p:sp>
      <p:sp>
        <p:nvSpPr>
          <p:cNvPr id="52" name="Oval 51"/>
          <p:cNvSpPr/>
          <p:nvPr/>
        </p:nvSpPr>
        <p:spPr>
          <a:xfrm>
            <a:off x="12420277" y="4709158"/>
            <a:ext cx="1362270" cy="1362270"/>
          </a:xfrm>
          <a:prstGeom prst="ellipse">
            <a:avLst/>
          </a:prstGeom>
          <a:no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3" name="Rectangle 52"/>
          <p:cNvSpPr/>
          <p:nvPr/>
        </p:nvSpPr>
        <p:spPr>
          <a:xfrm>
            <a:off x="12893663" y="5067127"/>
            <a:ext cx="415498" cy="646331"/>
          </a:xfrm>
          <a:prstGeom prst="rect">
            <a:avLst/>
          </a:prstGeom>
        </p:spPr>
        <p:txBody>
          <a:bodyPr wrap="none">
            <a:spAutoFit/>
          </a:bodyPr>
          <a:lstStyle/>
          <a:p>
            <a:pPr algn="ctr"/>
            <a:r>
              <a:rPr lang="tr-TR" b="1">
                <a:solidFill>
                  <a:srgbClr val="64BFEC"/>
                </a:solidFill>
                <a:latin typeface="Font Awesome 5 Free Solid" panose="02000503000000000000" pitchFamily="2" charset="2"/>
              </a:rPr>
              <a:t></a:t>
            </a:r>
          </a:p>
        </p:txBody>
      </p:sp>
      <p:sp>
        <p:nvSpPr>
          <p:cNvPr id="54" name="Oval 53"/>
          <p:cNvSpPr/>
          <p:nvPr/>
        </p:nvSpPr>
        <p:spPr>
          <a:xfrm>
            <a:off x="10601453" y="6448058"/>
            <a:ext cx="1362270" cy="1362270"/>
          </a:xfrm>
          <a:prstGeom prst="ellipse">
            <a:avLst/>
          </a:prstGeom>
          <a:no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Rectangle 54"/>
          <p:cNvSpPr/>
          <p:nvPr/>
        </p:nvSpPr>
        <p:spPr>
          <a:xfrm>
            <a:off x="11074839" y="6806027"/>
            <a:ext cx="415498" cy="646331"/>
          </a:xfrm>
          <a:prstGeom prst="rect">
            <a:avLst/>
          </a:prstGeom>
        </p:spPr>
        <p:txBody>
          <a:bodyPr wrap="none">
            <a:spAutoFit/>
          </a:bodyPr>
          <a:lstStyle/>
          <a:p>
            <a:pPr algn="ctr"/>
            <a:r>
              <a:rPr lang="tr-TR" b="1">
                <a:solidFill>
                  <a:srgbClr val="FE6869"/>
                </a:solidFill>
                <a:latin typeface="Font Awesome 5 Free Solid" panose="02000503000000000000" pitchFamily="2" charset="2"/>
              </a:rPr>
              <a:t></a:t>
            </a:r>
          </a:p>
        </p:txBody>
      </p:sp>
      <p:sp>
        <p:nvSpPr>
          <p:cNvPr id="57" name="Oval 56"/>
          <p:cNvSpPr/>
          <p:nvPr/>
        </p:nvSpPr>
        <p:spPr>
          <a:xfrm>
            <a:off x="12420277" y="6448058"/>
            <a:ext cx="1362270" cy="1362270"/>
          </a:xfrm>
          <a:prstGeom prst="ellipse">
            <a:avLst/>
          </a:prstGeom>
          <a:noFill/>
          <a:ln w="381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Rectangle 57"/>
          <p:cNvSpPr/>
          <p:nvPr/>
        </p:nvSpPr>
        <p:spPr>
          <a:xfrm>
            <a:off x="12893663" y="6824688"/>
            <a:ext cx="415498" cy="646331"/>
          </a:xfrm>
          <a:prstGeom prst="rect">
            <a:avLst/>
          </a:prstGeom>
        </p:spPr>
        <p:txBody>
          <a:bodyPr wrap="none">
            <a:spAutoFit/>
          </a:bodyPr>
          <a:lstStyle/>
          <a:p>
            <a:pPr algn="ctr"/>
            <a:r>
              <a:rPr lang="tr-TR" b="1">
                <a:solidFill>
                  <a:srgbClr val="8AC7C0"/>
                </a:solidFill>
                <a:latin typeface="Font Awesome 5 Free Solid" panose="02000503000000000000" pitchFamily="2" charset="2"/>
              </a:rPr>
              <a:t></a:t>
            </a:r>
          </a:p>
        </p:txBody>
      </p:sp>
      <p:sp>
        <p:nvSpPr>
          <p:cNvPr id="59" name="Oval 58"/>
          <p:cNvSpPr/>
          <p:nvPr/>
        </p:nvSpPr>
        <p:spPr>
          <a:xfrm>
            <a:off x="10601453" y="8186958"/>
            <a:ext cx="1362270" cy="1362270"/>
          </a:xfrm>
          <a:prstGeom prst="ellipse">
            <a:avLst/>
          </a:prstGeom>
          <a:noFill/>
          <a:ln w="38100">
            <a:solidFill>
              <a:srgbClr val="3B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0" name="Rectangle 59"/>
          <p:cNvSpPr/>
          <p:nvPr/>
        </p:nvSpPr>
        <p:spPr>
          <a:xfrm>
            <a:off x="11074839" y="8544927"/>
            <a:ext cx="415498" cy="646331"/>
          </a:xfrm>
          <a:prstGeom prst="rect">
            <a:avLst/>
          </a:prstGeom>
        </p:spPr>
        <p:txBody>
          <a:bodyPr wrap="none">
            <a:spAutoFit/>
          </a:bodyPr>
          <a:lstStyle/>
          <a:p>
            <a:pPr algn="ctr"/>
            <a:r>
              <a:rPr lang="tr-TR" b="1">
                <a:solidFill>
                  <a:srgbClr val="3B8686"/>
                </a:solidFill>
                <a:latin typeface="Font Awesome 5 Free Solid" panose="02000503000000000000" pitchFamily="2" charset="2"/>
              </a:rPr>
              <a:t></a:t>
            </a:r>
          </a:p>
        </p:txBody>
      </p:sp>
      <p:sp>
        <p:nvSpPr>
          <p:cNvPr id="61" name="Oval 60"/>
          <p:cNvSpPr/>
          <p:nvPr/>
        </p:nvSpPr>
        <p:spPr>
          <a:xfrm>
            <a:off x="12420277" y="8186958"/>
            <a:ext cx="1362270" cy="1362270"/>
          </a:xfrm>
          <a:prstGeom prst="ellipse">
            <a:avLst/>
          </a:prstGeom>
          <a:noFill/>
          <a:ln w="381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Rectangle 61"/>
          <p:cNvSpPr/>
          <p:nvPr/>
        </p:nvSpPr>
        <p:spPr>
          <a:xfrm>
            <a:off x="12893663" y="8582249"/>
            <a:ext cx="415498" cy="646331"/>
          </a:xfrm>
          <a:prstGeom prst="rect">
            <a:avLst/>
          </a:prstGeom>
        </p:spPr>
        <p:txBody>
          <a:bodyPr wrap="none">
            <a:spAutoFit/>
          </a:bodyPr>
          <a:lstStyle/>
          <a:p>
            <a:pPr algn="ctr"/>
            <a:r>
              <a:rPr lang="tr-TR" b="1">
                <a:solidFill>
                  <a:srgbClr val="FF814E"/>
                </a:solidFill>
                <a:latin typeface="Font Awesome 5 Free Solid" panose="02000503000000000000" pitchFamily="2" charset="2"/>
              </a:rPr>
              <a:t></a:t>
            </a:r>
            <a:endParaRPr lang="tr-TR">
              <a:solidFill>
                <a:srgbClr val="FF814E"/>
              </a:solidFill>
            </a:endParaRPr>
          </a:p>
        </p:txBody>
      </p:sp>
      <p:sp>
        <p:nvSpPr>
          <p:cNvPr id="63" name="Oval 62"/>
          <p:cNvSpPr/>
          <p:nvPr/>
        </p:nvSpPr>
        <p:spPr>
          <a:xfrm>
            <a:off x="10601453" y="9925858"/>
            <a:ext cx="1362270" cy="1362270"/>
          </a:xfrm>
          <a:prstGeom prst="ellipse">
            <a:avLst/>
          </a:prstGeom>
          <a:no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Rectangle 63"/>
          <p:cNvSpPr/>
          <p:nvPr/>
        </p:nvSpPr>
        <p:spPr>
          <a:xfrm>
            <a:off x="11074839" y="10227844"/>
            <a:ext cx="415498" cy="646331"/>
          </a:xfrm>
          <a:prstGeom prst="rect">
            <a:avLst/>
          </a:prstGeom>
        </p:spPr>
        <p:txBody>
          <a:bodyPr wrap="none">
            <a:spAutoFit/>
          </a:bodyPr>
          <a:lstStyle/>
          <a:p>
            <a:pPr algn="ctr"/>
            <a:r>
              <a:rPr lang="tr-TR" b="1">
                <a:solidFill>
                  <a:srgbClr val="64BFEC"/>
                </a:solidFill>
                <a:latin typeface="Font Awesome 5 Free Solid" panose="02000503000000000000" pitchFamily="2" charset="2"/>
              </a:rPr>
              <a:t></a:t>
            </a:r>
          </a:p>
        </p:txBody>
      </p:sp>
      <p:sp>
        <p:nvSpPr>
          <p:cNvPr id="65" name="Oval 64"/>
          <p:cNvSpPr/>
          <p:nvPr/>
        </p:nvSpPr>
        <p:spPr>
          <a:xfrm>
            <a:off x="12420277" y="9925858"/>
            <a:ext cx="1362270" cy="1362270"/>
          </a:xfrm>
          <a:prstGeom prst="ellipse">
            <a:avLst/>
          </a:prstGeom>
          <a:noFill/>
          <a:ln w="38100">
            <a:solidFill>
              <a:srgbClr val="685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Rectangle 65"/>
          <p:cNvSpPr/>
          <p:nvPr/>
        </p:nvSpPr>
        <p:spPr>
          <a:xfrm>
            <a:off x="12893663" y="10283827"/>
            <a:ext cx="415498" cy="646331"/>
          </a:xfrm>
          <a:prstGeom prst="rect">
            <a:avLst/>
          </a:prstGeom>
        </p:spPr>
        <p:txBody>
          <a:bodyPr wrap="none">
            <a:spAutoFit/>
          </a:bodyPr>
          <a:lstStyle/>
          <a:p>
            <a:pPr algn="ctr"/>
            <a:r>
              <a:rPr lang="tr-TR" b="1">
                <a:solidFill>
                  <a:srgbClr val="685C79"/>
                </a:solidFill>
                <a:latin typeface="Font Awesome 5 Free Solid" panose="02000503000000000000" pitchFamily="2" charset="2"/>
              </a:rPr>
              <a:t></a:t>
            </a:r>
          </a:p>
        </p:txBody>
      </p:sp>
      <p:sp>
        <p:nvSpPr>
          <p:cNvPr id="67" name="TextBox 66"/>
          <p:cNvSpPr txBox="1"/>
          <p:nvPr/>
        </p:nvSpPr>
        <p:spPr>
          <a:xfrm>
            <a:off x="5829300" y="5159459"/>
            <a:ext cx="3991749" cy="461665"/>
          </a:xfrm>
          <a:prstGeom prst="rect">
            <a:avLst/>
          </a:prstGeom>
          <a:noFill/>
        </p:spPr>
        <p:txBody>
          <a:bodyPr wrap="square" rtlCol="0">
            <a:spAutoFit/>
          </a:bodyPr>
          <a:lstStyle/>
          <a:p>
            <a:pPr algn="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FACEBOOK/YOURURL</a:t>
            </a:r>
          </a:p>
        </p:txBody>
      </p:sp>
      <p:sp>
        <p:nvSpPr>
          <p:cNvPr id="68" name="TextBox 67"/>
          <p:cNvSpPr txBox="1"/>
          <p:nvPr/>
        </p:nvSpPr>
        <p:spPr>
          <a:xfrm>
            <a:off x="5829300" y="6898359"/>
            <a:ext cx="3991749" cy="461665"/>
          </a:xfrm>
          <a:prstGeom prst="rect">
            <a:avLst/>
          </a:prstGeom>
          <a:noFill/>
        </p:spPr>
        <p:txBody>
          <a:bodyPr wrap="square" rtlCol="0">
            <a:spAutoFit/>
          </a:bodyPr>
          <a:lstStyle/>
          <a:p>
            <a:pPr algn="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INSTAGRAM/YOURURL</a:t>
            </a:r>
          </a:p>
        </p:txBody>
      </p:sp>
      <p:sp>
        <p:nvSpPr>
          <p:cNvPr id="69" name="TextBox 68"/>
          <p:cNvSpPr txBox="1"/>
          <p:nvPr/>
        </p:nvSpPr>
        <p:spPr>
          <a:xfrm>
            <a:off x="5829300" y="8637259"/>
            <a:ext cx="3991749" cy="461665"/>
          </a:xfrm>
          <a:prstGeom prst="rect">
            <a:avLst/>
          </a:prstGeom>
          <a:noFill/>
        </p:spPr>
        <p:txBody>
          <a:bodyPr wrap="square" rtlCol="0">
            <a:spAutoFit/>
          </a:bodyPr>
          <a:lstStyle/>
          <a:p>
            <a:pPr algn="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YOUTUBE/YOURURL</a:t>
            </a:r>
          </a:p>
        </p:txBody>
      </p:sp>
      <p:sp>
        <p:nvSpPr>
          <p:cNvPr id="70" name="TextBox 69"/>
          <p:cNvSpPr txBox="1"/>
          <p:nvPr/>
        </p:nvSpPr>
        <p:spPr>
          <a:xfrm>
            <a:off x="5829300" y="10376159"/>
            <a:ext cx="3991749" cy="461665"/>
          </a:xfrm>
          <a:prstGeom prst="rect">
            <a:avLst/>
          </a:prstGeom>
          <a:noFill/>
        </p:spPr>
        <p:txBody>
          <a:bodyPr wrap="square" rtlCol="0">
            <a:spAutoFit/>
          </a:bodyPr>
          <a:lstStyle/>
          <a:p>
            <a:pPr algn="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LINKEDIN/YOURURL</a:t>
            </a:r>
          </a:p>
        </p:txBody>
      </p:sp>
      <p:sp>
        <p:nvSpPr>
          <p:cNvPr id="71" name="TextBox 70"/>
          <p:cNvSpPr txBox="1"/>
          <p:nvPr/>
        </p:nvSpPr>
        <p:spPr>
          <a:xfrm>
            <a:off x="14562951" y="5159459"/>
            <a:ext cx="4639450"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TWITTER/YOURURL</a:t>
            </a:r>
          </a:p>
        </p:txBody>
      </p:sp>
      <p:sp>
        <p:nvSpPr>
          <p:cNvPr id="72" name="TextBox 71"/>
          <p:cNvSpPr txBox="1"/>
          <p:nvPr/>
        </p:nvSpPr>
        <p:spPr>
          <a:xfrm>
            <a:off x="14562951" y="6898359"/>
            <a:ext cx="4639450"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PINTEREST/YOURURL</a:t>
            </a:r>
          </a:p>
        </p:txBody>
      </p:sp>
      <p:sp>
        <p:nvSpPr>
          <p:cNvPr id="73" name="TextBox 72"/>
          <p:cNvSpPr txBox="1"/>
          <p:nvPr/>
        </p:nvSpPr>
        <p:spPr>
          <a:xfrm>
            <a:off x="14562951" y="8637259"/>
            <a:ext cx="4639450"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GOOGLEPLUS/YOURURL</a:t>
            </a:r>
          </a:p>
        </p:txBody>
      </p:sp>
      <p:sp>
        <p:nvSpPr>
          <p:cNvPr id="74" name="TextBox 73"/>
          <p:cNvSpPr txBox="1"/>
          <p:nvPr/>
        </p:nvSpPr>
        <p:spPr>
          <a:xfrm>
            <a:off x="14562951" y="10376159"/>
            <a:ext cx="4639450"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TUMBLR/YOURURL</a:t>
            </a:r>
          </a:p>
        </p:txBody>
      </p:sp>
      <p:cxnSp>
        <p:nvCxnSpPr>
          <p:cNvPr id="31" name="Straight Connector 30">
            <a:extLst>
              <a:ext uri="{FF2B5EF4-FFF2-40B4-BE49-F238E27FC236}">
                <a16:creationId xmlns:a16="http://schemas.microsoft.com/office/drawing/2014/main" id="{29531AA2-A45B-5448-AA81-454AF1987F7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1CDE92D-C216-2246-A90F-31F040EB1B02}"/>
              </a:ext>
            </a:extLst>
          </p:cNvPr>
          <p:cNvSpPr txBox="1"/>
          <p:nvPr/>
        </p:nvSpPr>
        <p:spPr>
          <a:xfrm>
            <a:off x="8796631" y="1350785"/>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Company</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on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Social</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Media</a:t>
            </a:r>
          </a:p>
        </p:txBody>
      </p:sp>
      <p:sp>
        <p:nvSpPr>
          <p:cNvPr id="33" name="TextBox 32">
            <a:extLst>
              <a:ext uri="{FF2B5EF4-FFF2-40B4-BE49-F238E27FC236}">
                <a16:creationId xmlns:a16="http://schemas.microsoft.com/office/drawing/2014/main" id="{78E955F2-C7A2-1749-9800-17C22EBDCD77}"/>
              </a:ext>
            </a:extLst>
          </p:cNvPr>
          <p:cNvSpPr txBox="1"/>
          <p:nvPr/>
        </p:nvSpPr>
        <p:spPr>
          <a:xfrm>
            <a:off x="3159010" y="1206364"/>
            <a:ext cx="5191165"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WE ARE SOCIAL</a:t>
            </a:r>
          </a:p>
        </p:txBody>
      </p:sp>
    </p:spTree>
    <p:extLst>
      <p:ext uri="{BB962C8B-B14F-4D97-AF65-F5344CB8AC3E}">
        <p14:creationId xmlns:p14="http://schemas.microsoft.com/office/powerpoint/2010/main" val="400478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962145" y="4495800"/>
            <a:ext cx="1752600" cy="17526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Oval 29"/>
          <p:cNvSpPr/>
          <p:nvPr/>
        </p:nvSpPr>
        <p:spPr>
          <a:xfrm>
            <a:off x="8962145" y="6992948"/>
            <a:ext cx="1752600" cy="17526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Oval 30"/>
          <p:cNvSpPr/>
          <p:nvPr/>
        </p:nvSpPr>
        <p:spPr>
          <a:xfrm>
            <a:off x="8962145" y="9490093"/>
            <a:ext cx="1752600" cy="17526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Rectangle 3"/>
          <p:cNvSpPr/>
          <p:nvPr/>
        </p:nvSpPr>
        <p:spPr>
          <a:xfrm>
            <a:off x="9526500" y="4713151"/>
            <a:ext cx="825867" cy="1323439"/>
          </a:xfrm>
          <a:prstGeom prst="rect">
            <a:avLst/>
          </a:prstGeom>
        </p:spPr>
        <p:txBody>
          <a:bodyPr wrap="none">
            <a:spAutoFit/>
          </a:bodyPr>
          <a:lstStyle/>
          <a:p>
            <a:r>
              <a:rPr lang="tr-TR" sz="8000" b="1">
                <a:solidFill>
                  <a:schemeClr val="bg1"/>
                </a:solidFill>
                <a:latin typeface="Font Awesome 5 Free Solid" panose="02000503000000000000" pitchFamily="2" charset="2"/>
              </a:rPr>
              <a:t></a:t>
            </a:r>
            <a:endParaRPr lang="tr-TR" sz="8000">
              <a:solidFill>
                <a:schemeClr val="bg1"/>
              </a:solidFill>
            </a:endParaRPr>
          </a:p>
        </p:txBody>
      </p:sp>
      <p:sp>
        <p:nvSpPr>
          <p:cNvPr id="6" name="Rectangle 5"/>
          <p:cNvSpPr/>
          <p:nvPr/>
        </p:nvSpPr>
        <p:spPr>
          <a:xfrm>
            <a:off x="9416693" y="7361414"/>
            <a:ext cx="1050288"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7" name="Rectangle 6"/>
          <p:cNvSpPr/>
          <p:nvPr/>
        </p:nvSpPr>
        <p:spPr>
          <a:xfrm>
            <a:off x="9399490" y="9870289"/>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9" name="TextBox 8"/>
          <p:cNvSpPr txBox="1"/>
          <p:nvPr/>
        </p:nvSpPr>
        <p:spPr>
          <a:xfrm>
            <a:off x="11279100" y="5079712"/>
            <a:ext cx="2787943" cy="584775"/>
          </a:xfrm>
          <a:prstGeom prst="rect">
            <a:avLst/>
          </a:prstGeom>
          <a:noFill/>
        </p:spPr>
        <p:txBody>
          <a:bodyPr wrap="none" rtlCol="0">
            <a:spAutoFit/>
          </a:bodyPr>
          <a:lstStyle/>
          <a:p>
            <a:r>
              <a:rPr lang="tr-TR" sz="32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0123-456-789</a:t>
            </a:r>
          </a:p>
        </p:txBody>
      </p:sp>
      <p:sp>
        <p:nvSpPr>
          <p:cNvPr id="37" name="TextBox 36"/>
          <p:cNvSpPr txBox="1"/>
          <p:nvPr/>
        </p:nvSpPr>
        <p:spPr>
          <a:xfrm>
            <a:off x="11279100" y="7576857"/>
            <a:ext cx="4004622" cy="584775"/>
          </a:xfrm>
          <a:prstGeom prst="rect">
            <a:avLst/>
          </a:prstGeom>
          <a:noFill/>
        </p:spPr>
        <p:txBody>
          <a:bodyPr wrap="none" rtlCol="0">
            <a:spAutoFit/>
          </a:bodyPr>
          <a:lstStyle/>
          <a:p>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CHIME@MAIL.COM</a:t>
            </a:r>
          </a:p>
        </p:txBody>
      </p:sp>
      <p:sp>
        <p:nvSpPr>
          <p:cNvPr id="38" name="TextBox 37"/>
          <p:cNvSpPr txBox="1"/>
          <p:nvPr/>
        </p:nvSpPr>
        <p:spPr>
          <a:xfrm>
            <a:off x="11279101" y="10073999"/>
            <a:ext cx="4142754" cy="1077218"/>
          </a:xfrm>
          <a:prstGeom prst="rect">
            <a:avLst/>
          </a:prstGeom>
          <a:noFill/>
        </p:spPr>
        <p:txBody>
          <a:bodyPr wrap="square" rtlCol="0">
            <a:spAutoFit/>
          </a:bodyPr>
          <a:lstStyle/>
          <a:p>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CHIME ST. NO:1 NYC</a:t>
            </a:r>
          </a:p>
        </p:txBody>
      </p:sp>
      <p:cxnSp>
        <p:nvCxnSpPr>
          <p:cNvPr id="16" name="Straight Connector 15">
            <a:extLst>
              <a:ext uri="{FF2B5EF4-FFF2-40B4-BE49-F238E27FC236}">
                <a16:creationId xmlns:a16="http://schemas.microsoft.com/office/drawing/2014/main" id="{3A658613-BE93-FD48-BBAD-D3EA58C0D32F}"/>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65BCDD-0EC1-8E45-B9CD-7D89B557132F}"/>
              </a:ext>
            </a:extLst>
          </p:cNvPr>
          <p:cNvSpPr txBox="1"/>
          <p:nvPr/>
        </p:nvSpPr>
        <p:spPr>
          <a:xfrm>
            <a:off x="8144800" y="137741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Contact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Info</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8" name="TextBox 17">
            <a:extLst>
              <a:ext uri="{FF2B5EF4-FFF2-40B4-BE49-F238E27FC236}">
                <a16:creationId xmlns:a16="http://schemas.microsoft.com/office/drawing/2014/main" id="{7AFE8A02-3900-1142-95DC-D97C628DF4B7}"/>
              </a:ext>
            </a:extLst>
          </p:cNvPr>
          <p:cNvSpPr txBox="1"/>
          <p:nvPr/>
        </p:nvSpPr>
        <p:spPr>
          <a:xfrm>
            <a:off x="3159010" y="1206364"/>
            <a:ext cx="4328749"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CONTACT US</a:t>
            </a:r>
          </a:p>
        </p:txBody>
      </p:sp>
    </p:spTree>
    <p:extLst>
      <p:ext uri="{BB962C8B-B14F-4D97-AF65-F5344CB8AC3E}">
        <p14:creationId xmlns:p14="http://schemas.microsoft.com/office/powerpoint/2010/main" val="149782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81" y="4507088"/>
            <a:ext cx="5335303" cy="7201972"/>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8" name="Rectangle 7"/>
          <p:cNvSpPr/>
          <p:nvPr/>
        </p:nvSpPr>
        <p:spPr>
          <a:xfrm>
            <a:off x="16006918" y="4507088"/>
            <a:ext cx="5335303" cy="7133107"/>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9" name="Rectangle 8"/>
          <p:cNvSpPr/>
          <p:nvPr/>
        </p:nvSpPr>
        <p:spPr>
          <a:xfrm>
            <a:off x="9524349" y="4507088"/>
            <a:ext cx="5335303" cy="7133107"/>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10" name="TextBox 9">
            <a:extLst>
              <a:ext uri="{FF2B5EF4-FFF2-40B4-BE49-F238E27FC236}">
                <a16:creationId xmlns:a16="http://schemas.microsoft.com/office/drawing/2014/main" id="{857B46DE-C625-D54C-8095-01BDBE3B2506}"/>
              </a:ext>
            </a:extLst>
          </p:cNvPr>
          <p:cNvSpPr txBox="1"/>
          <p:nvPr/>
        </p:nvSpPr>
        <p:spPr>
          <a:xfrm>
            <a:off x="10872217" y="1344864"/>
            <a:ext cx="338105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Description</a:t>
            </a:r>
          </a:p>
        </p:txBody>
      </p:sp>
      <p:cxnSp>
        <p:nvCxnSpPr>
          <p:cNvPr id="12" name="Straight Connector 11">
            <a:extLst>
              <a:ext uri="{FF2B5EF4-FFF2-40B4-BE49-F238E27FC236}">
                <a16:creationId xmlns:a16="http://schemas.microsoft.com/office/drawing/2014/main" id="{88580634-72D0-994A-91B9-D281932BE26B}"/>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55F67C-EB61-134B-970B-C45C4063FE55}"/>
              </a:ext>
            </a:extLst>
          </p:cNvPr>
          <p:cNvSpPr txBox="1"/>
          <p:nvPr/>
        </p:nvSpPr>
        <p:spPr>
          <a:xfrm>
            <a:off x="3159010" y="1206364"/>
            <a:ext cx="715965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TRIPLE COLUMN TEXT</a:t>
            </a:r>
          </a:p>
        </p:txBody>
      </p:sp>
    </p:spTree>
    <p:extLst>
      <p:ext uri="{BB962C8B-B14F-4D97-AF65-F5344CB8AC3E}">
        <p14:creationId xmlns:p14="http://schemas.microsoft.com/office/powerpoint/2010/main" val="8267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23622" y="6512868"/>
            <a:ext cx="11336758" cy="1015663"/>
          </a:xfrm>
          <a:prstGeom prst="rect">
            <a:avLst/>
          </a:prstGeom>
          <a:noFill/>
        </p:spPr>
        <p:txBody>
          <a:bodyPr wrap="none" rtlCol="0">
            <a:spAutoFit/>
          </a:bodyPr>
          <a:lstStyle/>
          <a:p>
            <a:pPr algn="ctr"/>
            <a:r>
              <a:rPr lang="tr-TR" sz="6000" b="1">
                <a:solidFill>
                  <a:schemeClr val="tx1">
                    <a:lumMod val="75000"/>
                    <a:lumOff val="25000"/>
                  </a:schemeClr>
                </a:solidFill>
                <a:latin typeface="Noto Sans Black" panose="020B0502040504020204" pitchFamily="34" charset="0"/>
                <a:ea typeface="Open Sans Semibold" panose="020B0706030804020204" pitchFamily="34" charset="0"/>
                <a:cs typeface="Open Sans Semibold" panose="020B0706030804020204" pitchFamily="34" charset="0"/>
              </a:rPr>
              <a:t>THANK YOU FOR LISTENING!</a:t>
            </a:r>
          </a:p>
        </p:txBody>
      </p:sp>
      <p:sp>
        <p:nvSpPr>
          <p:cNvPr id="10" name="Rectangle 9"/>
          <p:cNvSpPr/>
          <p:nvPr/>
        </p:nvSpPr>
        <p:spPr>
          <a:xfrm>
            <a:off x="11676474" y="5127873"/>
            <a:ext cx="1136850" cy="1107996"/>
          </a:xfrm>
          <a:prstGeom prst="rect">
            <a:avLst/>
          </a:prstGeom>
        </p:spPr>
        <p:txBody>
          <a:bodyPr wrap="none">
            <a:spAutoFit/>
          </a:bodyPr>
          <a:lstStyle/>
          <a:p>
            <a:r>
              <a:rPr lang="tr-TR" sz="6600" b="1">
                <a:solidFill>
                  <a:srgbClr val="8AC7C0"/>
                </a:solidFill>
                <a:latin typeface="Font Awesome 5 Free Solid" panose="02000503000000000000" pitchFamily="2" charset="2"/>
              </a:rPr>
              <a:t></a:t>
            </a:r>
            <a:endParaRPr lang="tr-TR" sz="6600">
              <a:solidFill>
                <a:srgbClr val="8AC7C0"/>
              </a:solidFill>
            </a:endParaRPr>
          </a:p>
        </p:txBody>
      </p:sp>
      <p:sp>
        <p:nvSpPr>
          <p:cNvPr id="11" name="TextBox 10"/>
          <p:cNvSpPr txBox="1"/>
          <p:nvPr/>
        </p:nvSpPr>
        <p:spPr>
          <a:xfrm>
            <a:off x="9481963" y="7528531"/>
            <a:ext cx="5420075" cy="830997"/>
          </a:xfrm>
          <a:prstGeom prst="rect">
            <a:avLst/>
          </a:prstGeom>
          <a:noFill/>
        </p:spPr>
        <p:txBody>
          <a:bodyPr wrap="none" rtlCol="0">
            <a:spAutoFit/>
          </a:bodyPr>
          <a:lstStyle/>
          <a:p>
            <a:pPr algn="ctr"/>
            <a:r>
              <a:rPr lang="tr-TR" sz="48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ANY QUESTIONS?</a:t>
            </a:r>
          </a:p>
        </p:txBody>
      </p:sp>
    </p:spTree>
    <p:extLst>
      <p:ext uri="{BB962C8B-B14F-4D97-AF65-F5344CB8AC3E}">
        <p14:creationId xmlns:p14="http://schemas.microsoft.com/office/powerpoint/2010/main" val="420752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2801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SERVICES</a:t>
            </a:r>
          </a:p>
        </p:txBody>
      </p:sp>
      <p:grpSp>
        <p:nvGrpSpPr>
          <p:cNvPr id="3" name="Group 2"/>
          <p:cNvGrpSpPr/>
          <p:nvPr/>
        </p:nvGrpSpPr>
        <p:grpSpPr>
          <a:xfrm>
            <a:off x="2247900" y="11114216"/>
            <a:ext cx="9074150" cy="266700"/>
            <a:chOff x="5886450" y="9696450"/>
            <a:chExt cx="12801600" cy="266700"/>
          </a:xfrm>
        </p:grpSpPr>
        <p:sp>
          <p:nvSpPr>
            <p:cNvPr id="2" name="Rectangle 1"/>
            <p:cNvSpPr/>
            <p:nvPr/>
          </p:nvSpPr>
          <p:spPr>
            <a:xfrm>
              <a:off x="5886450" y="9696450"/>
              <a:ext cx="3200400"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153722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57721" y="1344864"/>
            <a:ext cx="4780476" cy="1107996"/>
          </a:xfrm>
          <a:prstGeom prst="rect">
            <a:avLst/>
          </a:prstGeom>
          <a:noFill/>
          <a:ln w="63500">
            <a:solidFill>
              <a:schemeClr val="tx2"/>
            </a:solidFill>
          </a:ln>
        </p:spPr>
        <p:txBody>
          <a:bodyPr wrap="none" lIns="182880" tIns="182880" rIns="182880" bIns="182880" rtlCol="0">
            <a:spAutoFit/>
          </a:bodyPr>
          <a:lstStyle/>
          <a:p>
            <a:r>
              <a:rPr lang="tr-TR"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SERVICES</a:t>
            </a:r>
          </a:p>
        </p:txBody>
      </p:sp>
      <p:sp>
        <p:nvSpPr>
          <p:cNvPr id="26" name="Rectangle 25"/>
          <p:cNvSpPr/>
          <p:nvPr/>
        </p:nvSpPr>
        <p:spPr>
          <a:xfrm>
            <a:off x="3168417" y="4736699"/>
            <a:ext cx="772969" cy="1446550"/>
          </a:xfrm>
          <a:prstGeom prst="rect">
            <a:avLst/>
          </a:prstGeom>
        </p:spPr>
        <p:txBody>
          <a:bodyPr wrap="none">
            <a:spAutoFit/>
          </a:bodyPr>
          <a:lstStyle/>
          <a:p>
            <a:r>
              <a:rPr lang="tr-TR" sz="8800">
                <a:solidFill>
                  <a:srgbClr val="8AC7C0"/>
                </a:solidFill>
                <a:latin typeface="Font Awesome 5 Free" panose="02000503000000000000" pitchFamily="2" charset="2"/>
              </a:rPr>
              <a:t></a:t>
            </a:r>
          </a:p>
        </p:txBody>
      </p:sp>
      <p:sp>
        <p:nvSpPr>
          <p:cNvPr id="27" name="TextBox 26"/>
          <p:cNvSpPr txBox="1"/>
          <p:nvPr/>
        </p:nvSpPr>
        <p:spPr>
          <a:xfrm>
            <a:off x="4649646" y="4723822"/>
            <a:ext cx="2000869"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MARKETING</a:t>
            </a:r>
          </a:p>
        </p:txBody>
      </p:sp>
      <p:sp>
        <p:nvSpPr>
          <p:cNvPr id="30" name="Rectangle 29"/>
          <p:cNvSpPr/>
          <p:nvPr/>
        </p:nvSpPr>
        <p:spPr>
          <a:xfrm>
            <a:off x="4649646" y="5185487"/>
            <a:ext cx="5996473" cy="966483"/>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3" name="Rectangle 32"/>
          <p:cNvSpPr/>
          <p:nvPr/>
        </p:nvSpPr>
        <p:spPr>
          <a:xfrm>
            <a:off x="14161400" y="4736699"/>
            <a:ext cx="748923" cy="1446550"/>
          </a:xfrm>
          <a:prstGeom prst="rect">
            <a:avLst/>
          </a:prstGeom>
        </p:spPr>
        <p:txBody>
          <a:bodyPr wrap="none">
            <a:spAutoFit/>
          </a:bodyPr>
          <a:lstStyle/>
          <a:p>
            <a:r>
              <a:rPr lang="tr-TR" sz="8800" b="1">
                <a:solidFill>
                  <a:srgbClr val="FE6869"/>
                </a:solidFill>
                <a:latin typeface="Font Awesome 5 Free Solid" panose="02000503000000000000" pitchFamily="2" charset="2"/>
              </a:rPr>
              <a:t></a:t>
            </a:r>
            <a:endParaRPr lang="tr-TR" sz="8800">
              <a:solidFill>
                <a:srgbClr val="FE6869"/>
              </a:solidFill>
            </a:endParaRPr>
          </a:p>
        </p:txBody>
      </p:sp>
      <p:sp>
        <p:nvSpPr>
          <p:cNvPr id="48" name="TextBox 47"/>
          <p:cNvSpPr txBox="1"/>
          <p:nvPr/>
        </p:nvSpPr>
        <p:spPr>
          <a:xfrm>
            <a:off x="16085858" y="4736699"/>
            <a:ext cx="2709653" cy="461665"/>
          </a:xfrm>
          <a:prstGeom prst="rect">
            <a:avLst/>
          </a:prstGeom>
          <a:noFill/>
        </p:spPr>
        <p:txBody>
          <a:bodyPr wrap="non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CLOUD SUPPORT</a:t>
            </a:r>
          </a:p>
        </p:txBody>
      </p:sp>
      <p:sp>
        <p:nvSpPr>
          <p:cNvPr id="49" name="Rectangle 48"/>
          <p:cNvSpPr/>
          <p:nvPr/>
        </p:nvSpPr>
        <p:spPr>
          <a:xfrm>
            <a:off x="16085859" y="5185487"/>
            <a:ext cx="5256362" cy="966483"/>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0" name="Rectangle 49"/>
          <p:cNvSpPr/>
          <p:nvPr/>
        </p:nvSpPr>
        <p:spPr>
          <a:xfrm>
            <a:off x="3041780" y="7176438"/>
            <a:ext cx="1454244" cy="1446550"/>
          </a:xfrm>
          <a:prstGeom prst="rect">
            <a:avLst/>
          </a:prstGeom>
        </p:spPr>
        <p:txBody>
          <a:bodyPr wrap="none">
            <a:spAutoFit/>
          </a:bodyPr>
          <a:lstStyle/>
          <a:p>
            <a:r>
              <a:rPr lang="tr-TR" sz="8800" b="1">
                <a:solidFill>
                  <a:srgbClr val="FF814E"/>
                </a:solidFill>
                <a:latin typeface="Font Awesome 5 Free Solid" panose="02000503000000000000" pitchFamily="2" charset="2"/>
              </a:rPr>
              <a:t></a:t>
            </a:r>
            <a:endParaRPr lang="tr-TR" sz="8800">
              <a:solidFill>
                <a:srgbClr val="FF814E"/>
              </a:solidFill>
            </a:endParaRPr>
          </a:p>
        </p:txBody>
      </p:sp>
      <p:sp>
        <p:nvSpPr>
          <p:cNvPr id="51" name="TextBox 50"/>
          <p:cNvSpPr txBox="1"/>
          <p:nvPr/>
        </p:nvSpPr>
        <p:spPr>
          <a:xfrm>
            <a:off x="4649646" y="7211229"/>
            <a:ext cx="1792478"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SHOPPING</a:t>
            </a:r>
          </a:p>
        </p:txBody>
      </p:sp>
      <p:sp>
        <p:nvSpPr>
          <p:cNvPr id="52" name="Rectangle 51"/>
          <p:cNvSpPr/>
          <p:nvPr/>
        </p:nvSpPr>
        <p:spPr>
          <a:xfrm>
            <a:off x="4649646" y="7625226"/>
            <a:ext cx="5996473" cy="966483"/>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3" name="Rectangle 52"/>
          <p:cNvSpPr/>
          <p:nvPr/>
        </p:nvSpPr>
        <p:spPr>
          <a:xfrm>
            <a:off x="14161400" y="7176438"/>
            <a:ext cx="1595309" cy="1446550"/>
          </a:xfrm>
          <a:prstGeom prst="rect">
            <a:avLst/>
          </a:prstGeom>
        </p:spPr>
        <p:txBody>
          <a:bodyPr wrap="none">
            <a:spAutoFit/>
          </a:bodyPr>
          <a:lstStyle/>
          <a:p>
            <a:r>
              <a:rPr lang="tr-TR" sz="8800" b="1">
                <a:solidFill>
                  <a:srgbClr val="64BFEC"/>
                </a:solidFill>
                <a:latin typeface="Font Awesome 5 Free Solid" panose="02000503000000000000" pitchFamily="2" charset="2"/>
              </a:rPr>
              <a:t></a:t>
            </a:r>
            <a:endParaRPr lang="tr-TR" sz="8800">
              <a:solidFill>
                <a:srgbClr val="64BFEC"/>
              </a:solidFill>
            </a:endParaRPr>
          </a:p>
        </p:txBody>
      </p:sp>
      <p:sp>
        <p:nvSpPr>
          <p:cNvPr id="54" name="TextBox 53"/>
          <p:cNvSpPr txBox="1"/>
          <p:nvPr/>
        </p:nvSpPr>
        <p:spPr>
          <a:xfrm>
            <a:off x="16085859" y="7211229"/>
            <a:ext cx="2757486" cy="461665"/>
          </a:xfrm>
          <a:prstGeom prst="rect">
            <a:avLst/>
          </a:prstGeom>
          <a:noFill/>
        </p:spPr>
        <p:txBody>
          <a:bodyPr wrap="non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CUSTOMIZATION</a:t>
            </a:r>
          </a:p>
        </p:txBody>
      </p:sp>
      <p:sp>
        <p:nvSpPr>
          <p:cNvPr id="55" name="Rectangle 54"/>
          <p:cNvSpPr/>
          <p:nvPr/>
        </p:nvSpPr>
        <p:spPr>
          <a:xfrm>
            <a:off x="16085859" y="7625226"/>
            <a:ext cx="5256362" cy="966483"/>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8" name="Rectangle 17"/>
          <p:cNvSpPr/>
          <p:nvPr/>
        </p:nvSpPr>
        <p:spPr>
          <a:xfrm>
            <a:off x="3084259" y="9539977"/>
            <a:ext cx="800219" cy="1569660"/>
          </a:xfrm>
          <a:prstGeom prst="rect">
            <a:avLst/>
          </a:prstGeom>
        </p:spPr>
        <p:txBody>
          <a:bodyPr wrap="none">
            <a:spAutoFit/>
          </a:bodyPr>
          <a:lstStyle/>
          <a:p>
            <a:r>
              <a:rPr lang="tr-TR" sz="9600" b="1">
                <a:solidFill>
                  <a:srgbClr val="685C79"/>
                </a:solidFill>
                <a:latin typeface="Font Awesome 5 Free Solid" panose="02000503000000000000" pitchFamily="2" charset="2"/>
              </a:rPr>
              <a:t></a:t>
            </a:r>
            <a:endParaRPr lang="tr-TR" sz="9600">
              <a:solidFill>
                <a:srgbClr val="685C79"/>
              </a:solidFill>
            </a:endParaRPr>
          </a:p>
        </p:txBody>
      </p:sp>
      <p:sp>
        <p:nvSpPr>
          <p:cNvPr id="19" name="TextBox 18"/>
          <p:cNvSpPr txBox="1"/>
          <p:nvPr/>
        </p:nvSpPr>
        <p:spPr>
          <a:xfrm>
            <a:off x="4649646" y="9650968"/>
            <a:ext cx="1699504" cy="461665"/>
          </a:xfrm>
          <a:prstGeom prst="rect">
            <a:avLst/>
          </a:prstGeom>
          <a:noFill/>
        </p:spPr>
        <p:txBody>
          <a:bodyPr wrap="none" rtlCol="0">
            <a:spAutoFit/>
          </a:bodyPr>
          <a:lstStyle/>
          <a:p>
            <a:r>
              <a:rPr lang="tr-TR" sz="2400" b="1">
                <a:solidFill>
                  <a:srgbClr val="685C79"/>
                </a:solidFill>
                <a:latin typeface="Noto Sans SemiBold" panose="020B0502040504020204" pitchFamily="34" charset="0"/>
                <a:ea typeface="Open Sans Semibold" panose="020B0706030804020204" pitchFamily="34" charset="0"/>
                <a:cs typeface="Open Sans Semibold" panose="020B0706030804020204" pitchFamily="34" charset="0"/>
              </a:rPr>
              <a:t>BLACK TIE</a:t>
            </a:r>
          </a:p>
        </p:txBody>
      </p:sp>
      <p:sp>
        <p:nvSpPr>
          <p:cNvPr id="20" name="Rectangle 19"/>
          <p:cNvSpPr/>
          <p:nvPr/>
        </p:nvSpPr>
        <p:spPr>
          <a:xfrm>
            <a:off x="4649646" y="10064965"/>
            <a:ext cx="5996473" cy="966483"/>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1" name="Rectangle 20"/>
          <p:cNvSpPr/>
          <p:nvPr/>
        </p:nvSpPr>
        <p:spPr>
          <a:xfrm>
            <a:off x="14165109" y="9677732"/>
            <a:ext cx="1313180" cy="1446550"/>
          </a:xfrm>
          <a:prstGeom prst="rect">
            <a:avLst/>
          </a:prstGeom>
        </p:spPr>
        <p:txBody>
          <a:bodyPr wrap="none">
            <a:spAutoFit/>
          </a:bodyPr>
          <a:lstStyle/>
          <a:p>
            <a:r>
              <a:rPr lang="tr-TR" sz="8800" b="1">
                <a:solidFill>
                  <a:srgbClr val="DA727E"/>
                </a:solidFill>
                <a:latin typeface="Font Awesome 5 Free Solid" panose="02000503000000000000" pitchFamily="2" charset="2"/>
              </a:rPr>
              <a:t></a:t>
            </a:r>
            <a:endParaRPr lang="tr-TR" sz="8800">
              <a:solidFill>
                <a:srgbClr val="DA727E"/>
              </a:solidFill>
            </a:endParaRPr>
          </a:p>
        </p:txBody>
      </p:sp>
      <p:sp>
        <p:nvSpPr>
          <p:cNvPr id="22" name="TextBox 21"/>
          <p:cNvSpPr txBox="1"/>
          <p:nvPr/>
        </p:nvSpPr>
        <p:spPr>
          <a:xfrm>
            <a:off x="16085859" y="9650968"/>
            <a:ext cx="1439818" cy="461665"/>
          </a:xfrm>
          <a:prstGeom prst="rect">
            <a:avLst/>
          </a:prstGeom>
          <a:noFill/>
        </p:spPr>
        <p:txBody>
          <a:bodyPr wrap="none" rtlCol="0">
            <a:spAutoFit/>
          </a:bodyPr>
          <a:lstStyle/>
          <a:p>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CAMERA</a:t>
            </a:r>
          </a:p>
        </p:txBody>
      </p:sp>
      <p:sp>
        <p:nvSpPr>
          <p:cNvPr id="23" name="Rectangle 22"/>
          <p:cNvSpPr/>
          <p:nvPr/>
        </p:nvSpPr>
        <p:spPr>
          <a:xfrm>
            <a:off x="16085859" y="10064965"/>
            <a:ext cx="5256362" cy="966483"/>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5" name="TextBox 24">
            <a:extLst>
              <a:ext uri="{FF2B5EF4-FFF2-40B4-BE49-F238E27FC236}">
                <a16:creationId xmlns:a16="http://schemas.microsoft.com/office/drawing/2014/main" id="{157FC9B2-A71D-AC47-88D1-D7AFFDF644C2}"/>
              </a:ext>
            </a:extLst>
          </p:cNvPr>
          <p:cNvSpPr txBox="1"/>
          <p:nvPr/>
        </p:nvSpPr>
        <p:spPr>
          <a:xfrm>
            <a:off x="8345938" y="1483363"/>
            <a:ext cx="366318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Do</a:t>
            </a:r>
          </a:p>
        </p:txBody>
      </p:sp>
      <p:cxnSp>
        <p:nvCxnSpPr>
          <p:cNvPr id="29" name="Straight Connector 28">
            <a:extLst>
              <a:ext uri="{FF2B5EF4-FFF2-40B4-BE49-F238E27FC236}">
                <a16:creationId xmlns:a16="http://schemas.microsoft.com/office/drawing/2014/main" id="{1A402301-415B-9740-A85A-08DF994D259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6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72673" y="4744714"/>
            <a:ext cx="2900190" cy="3599185"/>
            <a:chOff x="3372673" y="4744714"/>
            <a:chExt cx="2900190" cy="3599185"/>
          </a:xfrm>
        </p:grpSpPr>
        <p:sp>
          <p:nvSpPr>
            <p:cNvPr id="4" name="Oval 3"/>
            <p:cNvSpPr/>
            <p:nvPr/>
          </p:nvSpPr>
          <p:spPr>
            <a:xfrm>
              <a:off x="4874871" y="4744714"/>
              <a:ext cx="1397992" cy="13979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Oval 1"/>
            <p:cNvSpPr/>
            <p:nvPr/>
          </p:nvSpPr>
          <p:spPr>
            <a:xfrm>
              <a:off x="3372673" y="5443711"/>
              <a:ext cx="2900189" cy="2900188"/>
            </a:xfrm>
            <a:prstGeom prst="ellipse">
              <a:avLst/>
            </a:prstGeom>
            <a:noFill/>
            <a:ln w="1016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8" name="Group 7"/>
          <p:cNvGrpSpPr/>
          <p:nvPr/>
        </p:nvGrpSpPr>
        <p:grpSpPr>
          <a:xfrm>
            <a:off x="8387060" y="4744714"/>
            <a:ext cx="2900191" cy="3599185"/>
            <a:chOff x="8387060" y="4744714"/>
            <a:chExt cx="2900191" cy="3599185"/>
          </a:xfrm>
        </p:grpSpPr>
        <p:sp>
          <p:nvSpPr>
            <p:cNvPr id="29" name="Oval 28"/>
            <p:cNvSpPr/>
            <p:nvPr/>
          </p:nvSpPr>
          <p:spPr>
            <a:xfrm>
              <a:off x="9889259" y="4744714"/>
              <a:ext cx="1397992" cy="13979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Oval 27"/>
            <p:cNvSpPr/>
            <p:nvPr/>
          </p:nvSpPr>
          <p:spPr>
            <a:xfrm>
              <a:off x="8387060" y="5443711"/>
              <a:ext cx="2900189" cy="2900188"/>
            </a:xfrm>
            <a:prstGeom prst="ellipse">
              <a:avLst/>
            </a:prstGeom>
            <a:noFill/>
            <a:ln w="1016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0" name="Group 9"/>
          <p:cNvGrpSpPr/>
          <p:nvPr/>
        </p:nvGrpSpPr>
        <p:grpSpPr>
          <a:xfrm>
            <a:off x="13401448" y="4744717"/>
            <a:ext cx="2900189" cy="3599183"/>
            <a:chOff x="13401448" y="4744717"/>
            <a:chExt cx="2900189" cy="3599183"/>
          </a:xfrm>
        </p:grpSpPr>
        <p:sp>
          <p:nvSpPr>
            <p:cNvPr id="34" name="Oval 33"/>
            <p:cNvSpPr/>
            <p:nvPr/>
          </p:nvSpPr>
          <p:spPr>
            <a:xfrm>
              <a:off x="13401448" y="5443712"/>
              <a:ext cx="2900189" cy="2900188"/>
            </a:xfrm>
            <a:prstGeom prst="ellipse">
              <a:avLst/>
            </a:prstGeom>
            <a:noFill/>
            <a:ln w="1016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Oval 34"/>
            <p:cNvSpPr/>
            <p:nvPr/>
          </p:nvSpPr>
          <p:spPr>
            <a:xfrm>
              <a:off x="14903645" y="4744717"/>
              <a:ext cx="1397992" cy="139799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1" name="Group 10"/>
          <p:cNvGrpSpPr/>
          <p:nvPr/>
        </p:nvGrpSpPr>
        <p:grpSpPr>
          <a:xfrm>
            <a:off x="18415838" y="4744714"/>
            <a:ext cx="2900191" cy="3599185"/>
            <a:chOff x="18415838" y="4744714"/>
            <a:chExt cx="2900191" cy="3599185"/>
          </a:xfrm>
        </p:grpSpPr>
        <p:sp>
          <p:nvSpPr>
            <p:cNvPr id="38" name="Oval 37"/>
            <p:cNvSpPr/>
            <p:nvPr/>
          </p:nvSpPr>
          <p:spPr>
            <a:xfrm>
              <a:off x="18415838" y="5443711"/>
              <a:ext cx="2900191" cy="2900188"/>
            </a:xfrm>
            <a:prstGeom prst="ellipse">
              <a:avLst/>
            </a:prstGeom>
            <a:noFill/>
            <a:ln w="1016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 name="Oval 38"/>
            <p:cNvSpPr/>
            <p:nvPr/>
          </p:nvSpPr>
          <p:spPr>
            <a:xfrm>
              <a:off x="19918032" y="4744714"/>
              <a:ext cx="1397992" cy="139799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9" name="TextBox 8"/>
          <p:cNvSpPr txBox="1"/>
          <p:nvPr/>
        </p:nvSpPr>
        <p:spPr>
          <a:xfrm>
            <a:off x="3372673" y="8781286"/>
            <a:ext cx="2900190" cy="523220"/>
          </a:xfrm>
          <a:prstGeom prst="rect">
            <a:avLst/>
          </a:prstGeom>
          <a:noFill/>
        </p:spPr>
        <p:txBody>
          <a:bodyPr wrap="square" rtlCol="0">
            <a:spAutoFit/>
          </a:bodyPr>
          <a:lstStyle/>
          <a:p>
            <a:pPr algn="ctr"/>
            <a:r>
              <a:rPr lang="tr-TR" sz="28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CALENDAR</a:t>
            </a:r>
          </a:p>
        </p:txBody>
      </p:sp>
      <p:sp>
        <p:nvSpPr>
          <p:cNvPr id="65" name="Rectangle 64"/>
          <p:cNvSpPr/>
          <p:nvPr/>
        </p:nvSpPr>
        <p:spPr>
          <a:xfrm>
            <a:off x="2912854" y="9304506"/>
            <a:ext cx="3819822" cy="2308324"/>
          </a:xfrm>
          <a:prstGeom prst="rect">
            <a:avLst/>
          </a:prstGeom>
        </p:spPr>
        <p:txBody>
          <a:bodyPr wrap="square">
            <a:spAutoFit/>
          </a:bodyPr>
          <a:lstStyle/>
          <a:p>
            <a:pPr algn="ct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13" name="TextBox 12"/>
          <p:cNvSpPr txBox="1"/>
          <p:nvPr/>
        </p:nvSpPr>
        <p:spPr>
          <a:xfrm>
            <a:off x="5306007" y="5025256"/>
            <a:ext cx="535724" cy="830997"/>
          </a:xfrm>
          <a:prstGeom prst="rect">
            <a:avLst/>
          </a:prstGeom>
          <a:noFill/>
        </p:spPr>
        <p:txBody>
          <a:bodyPr wrap="none" rtlCol="0">
            <a:spAutoFit/>
          </a:bodyPr>
          <a:lstStyle/>
          <a:p>
            <a:pPr algn="ctr"/>
            <a:r>
              <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1</a:t>
            </a:r>
          </a:p>
        </p:txBody>
      </p:sp>
      <p:sp>
        <p:nvSpPr>
          <p:cNvPr id="69" name="TextBox 68"/>
          <p:cNvSpPr txBox="1"/>
          <p:nvPr/>
        </p:nvSpPr>
        <p:spPr>
          <a:xfrm>
            <a:off x="10301442" y="5025256"/>
            <a:ext cx="535724" cy="830997"/>
          </a:xfrm>
          <a:prstGeom prst="rect">
            <a:avLst/>
          </a:prstGeom>
          <a:noFill/>
        </p:spPr>
        <p:txBody>
          <a:bodyPr wrap="none" rtlCol="0">
            <a:spAutoFit/>
          </a:bodyPr>
          <a:lstStyle/>
          <a:p>
            <a:pPr algn="ctr"/>
            <a:r>
              <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2</a:t>
            </a:r>
          </a:p>
        </p:txBody>
      </p:sp>
      <p:sp>
        <p:nvSpPr>
          <p:cNvPr id="70" name="TextBox 69"/>
          <p:cNvSpPr txBox="1"/>
          <p:nvPr/>
        </p:nvSpPr>
        <p:spPr>
          <a:xfrm>
            <a:off x="15351543" y="5025256"/>
            <a:ext cx="535724" cy="830997"/>
          </a:xfrm>
          <a:prstGeom prst="rect">
            <a:avLst/>
          </a:prstGeom>
          <a:noFill/>
        </p:spPr>
        <p:txBody>
          <a:bodyPr wrap="none" rtlCol="0">
            <a:spAutoFit/>
          </a:bodyPr>
          <a:lstStyle/>
          <a:p>
            <a:pPr algn="ctr"/>
            <a:r>
              <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3</a:t>
            </a:r>
          </a:p>
        </p:txBody>
      </p:sp>
      <p:sp>
        <p:nvSpPr>
          <p:cNvPr id="71" name="TextBox 70"/>
          <p:cNvSpPr txBox="1"/>
          <p:nvPr/>
        </p:nvSpPr>
        <p:spPr>
          <a:xfrm>
            <a:off x="20349166" y="5025256"/>
            <a:ext cx="535724" cy="830997"/>
          </a:xfrm>
          <a:prstGeom prst="rect">
            <a:avLst/>
          </a:prstGeom>
          <a:noFill/>
        </p:spPr>
        <p:txBody>
          <a:bodyPr wrap="none" rtlCol="0">
            <a:spAutoFit/>
          </a:bodyPr>
          <a:lstStyle/>
          <a:p>
            <a:pPr algn="ctr"/>
            <a:r>
              <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4</a:t>
            </a:r>
          </a:p>
        </p:txBody>
      </p:sp>
      <p:sp>
        <p:nvSpPr>
          <p:cNvPr id="72" name="TextBox 71"/>
          <p:cNvSpPr txBox="1"/>
          <p:nvPr/>
        </p:nvSpPr>
        <p:spPr>
          <a:xfrm>
            <a:off x="8387060" y="8781286"/>
            <a:ext cx="2900190" cy="523220"/>
          </a:xfrm>
          <a:prstGeom prst="rect">
            <a:avLst/>
          </a:prstGeom>
          <a:noFill/>
        </p:spPr>
        <p:txBody>
          <a:bodyPr wrap="square" rtlCol="0">
            <a:spAutoFit/>
          </a:bodyPr>
          <a:lstStyle/>
          <a:p>
            <a:pPr algn="ctr"/>
            <a:r>
              <a:rPr lang="tr-TR" sz="28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CLIPBOARD</a:t>
            </a:r>
          </a:p>
        </p:txBody>
      </p:sp>
      <p:sp>
        <p:nvSpPr>
          <p:cNvPr id="73" name="Rectangle 72"/>
          <p:cNvSpPr/>
          <p:nvPr/>
        </p:nvSpPr>
        <p:spPr>
          <a:xfrm>
            <a:off x="7908289" y="9304506"/>
            <a:ext cx="3819822" cy="2308324"/>
          </a:xfrm>
          <a:prstGeom prst="rect">
            <a:avLst/>
          </a:prstGeom>
        </p:spPr>
        <p:txBody>
          <a:bodyPr wrap="square">
            <a:spAutoFit/>
          </a:bodyPr>
          <a:lstStyle/>
          <a:p>
            <a:pPr algn="ct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74" name="TextBox 73"/>
          <p:cNvSpPr txBox="1"/>
          <p:nvPr/>
        </p:nvSpPr>
        <p:spPr>
          <a:xfrm>
            <a:off x="13401447" y="8781286"/>
            <a:ext cx="2900190" cy="523220"/>
          </a:xfrm>
          <a:prstGeom prst="rect">
            <a:avLst/>
          </a:prstGeom>
          <a:noFill/>
        </p:spPr>
        <p:txBody>
          <a:bodyPr wrap="square" rtlCol="0">
            <a:spAutoFit/>
          </a:bodyPr>
          <a:lstStyle/>
          <a:p>
            <a:pPr algn="ctr"/>
            <a:r>
              <a:rPr lang="tr-TR" sz="28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DATABASE</a:t>
            </a:r>
          </a:p>
        </p:txBody>
      </p:sp>
      <p:sp>
        <p:nvSpPr>
          <p:cNvPr id="75" name="Rectangle 74"/>
          <p:cNvSpPr/>
          <p:nvPr/>
        </p:nvSpPr>
        <p:spPr>
          <a:xfrm>
            <a:off x="12941634" y="9304506"/>
            <a:ext cx="3819822" cy="2308324"/>
          </a:xfrm>
          <a:prstGeom prst="rect">
            <a:avLst/>
          </a:prstGeom>
        </p:spPr>
        <p:txBody>
          <a:bodyPr wrap="square">
            <a:spAutoFit/>
          </a:bodyPr>
          <a:lstStyle/>
          <a:p>
            <a:pPr algn="ct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76" name="TextBox 75"/>
          <p:cNvSpPr txBox="1"/>
          <p:nvPr/>
        </p:nvSpPr>
        <p:spPr>
          <a:xfrm>
            <a:off x="18414144" y="8781286"/>
            <a:ext cx="2900190" cy="523220"/>
          </a:xfrm>
          <a:prstGeom prst="rect">
            <a:avLst/>
          </a:prstGeom>
          <a:noFill/>
        </p:spPr>
        <p:txBody>
          <a:bodyPr wrap="square" rtlCol="0">
            <a:spAutoFit/>
          </a:bodyPr>
          <a:lstStyle/>
          <a:p>
            <a:pPr algn="ctr"/>
            <a:r>
              <a:rPr lang="tr-TR" sz="28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BINOCULARS</a:t>
            </a:r>
          </a:p>
        </p:txBody>
      </p:sp>
      <p:sp>
        <p:nvSpPr>
          <p:cNvPr id="77" name="Rectangle 76"/>
          <p:cNvSpPr/>
          <p:nvPr/>
        </p:nvSpPr>
        <p:spPr>
          <a:xfrm>
            <a:off x="17954328" y="9312612"/>
            <a:ext cx="3819822" cy="2308324"/>
          </a:xfrm>
          <a:prstGeom prst="rect">
            <a:avLst/>
          </a:prstGeom>
        </p:spPr>
        <p:txBody>
          <a:bodyPr wrap="square">
            <a:spAutoFit/>
          </a:bodyPr>
          <a:lstStyle/>
          <a:p>
            <a:pPr algn="ct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36" name="TextBox 35">
            <a:extLst>
              <a:ext uri="{FF2B5EF4-FFF2-40B4-BE49-F238E27FC236}">
                <a16:creationId xmlns:a16="http://schemas.microsoft.com/office/drawing/2014/main" id="{1BABBE03-2066-3C40-8952-4895F097E877}"/>
              </a:ext>
            </a:extLst>
          </p:cNvPr>
          <p:cNvSpPr txBox="1"/>
          <p:nvPr/>
        </p:nvSpPr>
        <p:spPr>
          <a:xfrm>
            <a:off x="8528818" y="1344864"/>
            <a:ext cx="366318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dirty="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dirty="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dirty="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dirty="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Do</a:t>
            </a:r>
          </a:p>
        </p:txBody>
      </p:sp>
      <p:cxnSp>
        <p:nvCxnSpPr>
          <p:cNvPr id="40" name="Straight Connector 39">
            <a:extLst>
              <a:ext uri="{FF2B5EF4-FFF2-40B4-BE49-F238E27FC236}">
                <a16:creationId xmlns:a16="http://schemas.microsoft.com/office/drawing/2014/main" id="{8C69BE8E-4B2D-4B45-8FD3-2DED7055EA32}"/>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A737841-2ED2-434D-A7D6-B99586682AEC}"/>
              </a:ext>
            </a:extLst>
          </p:cNvPr>
          <p:cNvSpPr/>
          <p:nvPr/>
        </p:nvSpPr>
        <p:spPr>
          <a:xfrm>
            <a:off x="4301629" y="6293640"/>
            <a:ext cx="992579" cy="1200329"/>
          </a:xfrm>
          <a:prstGeom prst="rect">
            <a:avLst/>
          </a:prstGeom>
        </p:spPr>
        <p:txBody>
          <a:bodyPr wrap="none">
            <a:spAutoFit/>
          </a:bodyPr>
          <a:lstStyle/>
          <a:p>
            <a:r>
              <a:rPr lang="tr-TR" sz="7200" b="1">
                <a:solidFill>
                  <a:srgbClr val="FE6869"/>
                </a:solidFill>
                <a:latin typeface="Font Awesome 5 Free Solid" panose="02000503000000000000" pitchFamily="2" charset="2"/>
              </a:rPr>
              <a:t></a:t>
            </a:r>
            <a:endParaRPr lang="tr-TR" sz="7200">
              <a:solidFill>
                <a:srgbClr val="FE6869"/>
              </a:solidFill>
            </a:endParaRPr>
          </a:p>
        </p:txBody>
      </p:sp>
      <p:sp>
        <p:nvSpPr>
          <p:cNvPr id="31" name="Rectangle 30">
            <a:extLst>
              <a:ext uri="{FF2B5EF4-FFF2-40B4-BE49-F238E27FC236}">
                <a16:creationId xmlns:a16="http://schemas.microsoft.com/office/drawing/2014/main" id="{00CC8EEF-C10A-F344-BA7B-B3B4D6366430}"/>
              </a:ext>
            </a:extLst>
          </p:cNvPr>
          <p:cNvSpPr/>
          <p:nvPr/>
        </p:nvSpPr>
        <p:spPr>
          <a:xfrm>
            <a:off x="9297064" y="6293640"/>
            <a:ext cx="992579" cy="1200329"/>
          </a:xfrm>
          <a:prstGeom prst="rect">
            <a:avLst/>
          </a:prstGeom>
        </p:spPr>
        <p:txBody>
          <a:bodyPr wrap="none">
            <a:spAutoFit/>
          </a:bodyPr>
          <a:lstStyle/>
          <a:p>
            <a:r>
              <a:rPr lang="tr-TR" sz="7200" b="1">
                <a:solidFill>
                  <a:srgbClr val="64BFEC"/>
                </a:solidFill>
                <a:latin typeface="Font Awesome 5 Free Solid" panose="02000503000000000000" pitchFamily="2" charset="2"/>
              </a:rPr>
              <a:t></a:t>
            </a:r>
            <a:endParaRPr lang="tr-TR" sz="7200">
              <a:solidFill>
                <a:srgbClr val="64BFEC"/>
              </a:solidFill>
            </a:endParaRPr>
          </a:p>
        </p:txBody>
      </p:sp>
      <p:sp>
        <p:nvSpPr>
          <p:cNvPr id="32" name="Rectangle 31">
            <a:extLst>
              <a:ext uri="{FF2B5EF4-FFF2-40B4-BE49-F238E27FC236}">
                <a16:creationId xmlns:a16="http://schemas.microsoft.com/office/drawing/2014/main" id="{001118ED-C736-3A4F-9779-E68AEE898CD6}"/>
              </a:ext>
            </a:extLst>
          </p:cNvPr>
          <p:cNvSpPr/>
          <p:nvPr/>
        </p:nvSpPr>
        <p:spPr>
          <a:xfrm>
            <a:off x="14363267" y="6293640"/>
            <a:ext cx="992579" cy="1200329"/>
          </a:xfrm>
          <a:prstGeom prst="rect">
            <a:avLst/>
          </a:prstGeom>
        </p:spPr>
        <p:txBody>
          <a:bodyPr wrap="none">
            <a:spAutoFit/>
          </a:bodyPr>
          <a:lstStyle/>
          <a:p>
            <a:r>
              <a:rPr lang="tr-TR" sz="7200" b="1">
                <a:solidFill>
                  <a:srgbClr val="FF814E"/>
                </a:solidFill>
                <a:latin typeface="Font Awesome 5 Free Solid" panose="02000503000000000000" pitchFamily="2" charset="2"/>
              </a:rPr>
              <a:t></a:t>
            </a:r>
            <a:endParaRPr lang="tr-TR" sz="7200">
              <a:solidFill>
                <a:srgbClr val="FF814E"/>
              </a:solidFill>
            </a:endParaRPr>
          </a:p>
        </p:txBody>
      </p:sp>
      <p:sp>
        <p:nvSpPr>
          <p:cNvPr id="41" name="Rectangle 40">
            <a:extLst>
              <a:ext uri="{FF2B5EF4-FFF2-40B4-BE49-F238E27FC236}">
                <a16:creationId xmlns:a16="http://schemas.microsoft.com/office/drawing/2014/main" id="{B8689107-7A6F-0640-93F5-6534EA2A013F}"/>
              </a:ext>
            </a:extLst>
          </p:cNvPr>
          <p:cNvSpPr/>
          <p:nvPr/>
        </p:nvSpPr>
        <p:spPr>
          <a:xfrm>
            <a:off x="19310241" y="6293640"/>
            <a:ext cx="1107996" cy="1200329"/>
          </a:xfrm>
          <a:prstGeom prst="rect">
            <a:avLst/>
          </a:prstGeom>
        </p:spPr>
        <p:txBody>
          <a:bodyPr wrap="none">
            <a:spAutoFit/>
          </a:bodyPr>
          <a:lstStyle/>
          <a:p>
            <a:r>
              <a:rPr lang="tr-TR" sz="7200" b="1">
                <a:solidFill>
                  <a:srgbClr val="8AC7C0"/>
                </a:solidFill>
                <a:latin typeface="Font Awesome 5 Free Solid" panose="02000503000000000000" pitchFamily="2" charset="2"/>
              </a:rPr>
              <a:t></a:t>
            </a:r>
            <a:endParaRPr lang="tr-TR" sz="7200">
              <a:solidFill>
                <a:srgbClr val="8AC7C0"/>
              </a:solidFill>
            </a:endParaRPr>
          </a:p>
        </p:txBody>
      </p:sp>
      <p:sp>
        <p:nvSpPr>
          <p:cNvPr id="3" name="TextBox 2">
            <a:extLst>
              <a:ext uri="{FF2B5EF4-FFF2-40B4-BE49-F238E27FC236}">
                <a16:creationId xmlns:a16="http://schemas.microsoft.com/office/drawing/2014/main" id="{5FEEF837-320F-8E40-9786-A0EBC7B1926C}"/>
              </a:ext>
            </a:extLst>
          </p:cNvPr>
          <p:cNvSpPr txBox="1"/>
          <p:nvPr/>
        </p:nvSpPr>
        <p:spPr>
          <a:xfrm>
            <a:off x="3187974" y="1206364"/>
            <a:ext cx="4804841"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SERVICES</a:t>
            </a:r>
          </a:p>
        </p:txBody>
      </p:sp>
    </p:spTree>
    <p:extLst>
      <p:ext uri="{BB962C8B-B14F-4D97-AF65-F5344CB8AC3E}">
        <p14:creationId xmlns:p14="http://schemas.microsoft.com/office/powerpoint/2010/main" val="84912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14502" y="7089717"/>
            <a:ext cx="2593571" cy="2593571"/>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Rectangle 30"/>
          <p:cNvSpPr/>
          <p:nvPr/>
        </p:nvSpPr>
        <p:spPr>
          <a:xfrm>
            <a:off x="5708073" y="7089717"/>
            <a:ext cx="2593571" cy="2593571"/>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Rectangle 31"/>
          <p:cNvSpPr/>
          <p:nvPr/>
        </p:nvSpPr>
        <p:spPr>
          <a:xfrm>
            <a:off x="8301644" y="7089717"/>
            <a:ext cx="2593571" cy="2593571"/>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Rectangle 32"/>
          <p:cNvSpPr/>
          <p:nvPr/>
        </p:nvSpPr>
        <p:spPr>
          <a:xfrm>
            <a:off x="10895215" y="7089717"/>
            <a:ext cx="2593571" cy="2593571"/>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Rectangle 35"/>
          <p:cNvSpPr/>
          <p:nvPr/>
        </p:nvSpPr>
        <p:spPr>
          <a:xfrm>
            <a:off x="13488786" y="7089717"/>
            <a:ext cx="2593571" cy="2593571"/>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 name="Rectangle 36"/>
          <p:cNvSpPr/>
          <p:nvPr/>
        </p:nvSpPr>
        <p:spPr>
          <a:xfrm>
            <a:off x="16082357" y="7089717"/>
            <a:ext cx="2593571" cy="2593571"/>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 name="Rectangle 39"/>
          <p:cNvSpPr/>
          <p:nvPr/>
        </p:nvSpPr>
        <p:spPr>
          <a:xfrm>
            <a:off x="18675928" y="7089717"/>
            <a:ext cx="2593571" cy="2593571"/>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Rectangle 9"/>
          <p:cNvSpPr/>
          <p:nvPr/>
        </p:nvSpPr>
        <p:spPr>
          <a:xfrm>
            <a:off x="3947859" y="7924837"/>
            <a:ext cx="96372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11" name="Isosceles Triangle 10"/>
          <p:cNvSpPr/>
          <p:nvPr/>
        </p:nvSpPr>
        <p:spPr>
          <a:xfrm rot="5400000">
            <a:off x="5679117" y="8205527"/>
            <a:ext cx="419862" cy="361950"/>
          </a:xfrm>
          <a:prstGeom prst="triangl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Rectangle 41"/>
          <p:cNvSpPr/>
          <p:nvPr/>
        </p:nvSpPr>
        <p:spPr>
          <a:xfrm>
            <a:off x="6516584" y="7924837"/>
            <a:ext cx="53091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43" name="Isosceles Triangle 42"/>
          <p:cNvSpPr/>
          <p:nvPr/>
        </p:nvSpPr>
        <p:spPr>
          <a:xfrm rot="5400000">
            <a:off x="8272688" y="8205527"/>
            <a:ext cx="419862" cy="361950"/>
          </a:xfrm>
          <a:prstGeom prst="triangl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Rectangle 43"/>
          <p:cNvSpPr/>
          <p:nvPr/>
        </p:nvSpPr>
        <p:spPr>
          <a:xfrm>
            <a:off x="9209541" y="7924837"/>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45" name="Isosceles Triangle 44"/>
          <p:cNvSpPr/>
          <p:nvPr/>
        </p:nvSpPr>
        <p:spPr>
          <a:xfrm rot="5400000">
            <a:off x="10866259" y="8205527"/>
            <a:ext cx="419862" cy="361950"/>
          </a:xfrm>
          <a:prstGeom prst="triangl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Rectangle 45"/>
          <p:cNvSpPr/>
          <p:nvPr/>
        </p:nvSpPr>
        <p:spPr>
          <a:xfrm>
            <a:off x="11753418" y="7924837"/>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47" name="Isosceles Triangle 46"/>
          <p:cNvSpPr/>
          <p:nvPr/>
        </p:nvSpPr>
        <p:spPr>
          <a:xfrm rot="5400000">
            <a:off x="13459830" y="8205527"/>
            <a:ext cx="419862" cy="361950"/>
          </a:xfrm>
          <a:prstGeom prst="triangl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Isosceles Triangle 47"/>
          <p:cNvSpPr/>
          <p:nvPr/>
        </p:nvSpPr>
        <p:spPr>
          <a:xfrm rot="5400000">
            <a:off x="16053401" y="8205527"/>
            <a:ext cx="419862" cy="361950"/>
          </a:xfrm>
          <a:prstGeom prst="triangl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Isosceles Triangle 48"/>
          <p:cNvSpPr/>
          <p:nvPr/>
        </p:nvSpPr>
        <p:spPr>
          <a:xfrm rot="5400000">
            <a:off x="18646972" y="8205527"/>
            <a:ext cx="419862" cy="361950"/>
          </a:xfrm>
          <a:prstGeom prst="triangl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TextBox 13"/>
          <p:cNvSpPr txBox="1"/>
          <p:nvPr/>
        </p:nvSpPr>
        <p:spPr>
          <a:xfrm>
            <a:off x="3114503" y="10056743"/>
            <a:ext cx="2593570"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CREDIT CARD</a:t>
            </a:r>
          </a:p>
        </p:txBody>
      </p:sp>
      <p:sp>
        <p:nvSpPr>
          <p:cNvPr id="50" name="Rectangle 49"/>
          <p:cNvSpPr/>
          <p:nvPr/>
        </p:nvSpPr>
        <p:spPr>
          <a:xfrm>
            <a:off x="3114502" y="10502166"/>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1" name="TextBox 50"/>
          <p:cNvSpPr txBox="1"/>
          <p:nvPr/>
        </p:nvSpPr>
        <p:spPr>
          <a:xfrm>
            <a:off x="5708073" y="6270839"/>
            <a:ext cx="2593571"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CONNECT</a:t>
            </a:r>
          </a:p>
        </p:txBody>
      </p:sp>
      <p:sp>
        <p:nvSpPr>
          <p:cNvPr id="52" name="Rectangle 51"/>
          <p:cNvSpPr/>
          <p:nvPr/>
        </p:nvSpPr>
        <p:spPr>
          <a:xfrm>
            <a:off x="5708073" y="4651014"/>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3" name="TextBox 52"/>
          <p:cNvSpPr txBox="1"/>
          <p:nvPr/>
        </p:nvSpPr>
        <p:spPr>
          <a:xfrm>
            <a:off x="10895215" y="6270839"/>
            <a:ext cx="2593571"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FAX</a:t>
            </a:r>
          </a:p>
        </p:txBody>
      </p:sp>
      <p:sp>
        <p:nvSpPr>
          <p:cNvPr id="54" name="Rectangle 53"/>
          <p:cNvSpPr/>
          <p:nvPr/>
        </p:nvSpPr>
        <p:spPr>
          <a:xfrm>
            <a:off x="10895215" y="4651014"/>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5" name="TextBox 54"/>
          <p:cNvSpPr txBox="1"/>
          <p:nvPr/>
        </p:nvSpPr>
        <p:spPr>
          <a:xfrm>
            <a:off x="16082357" y="6270839"/>
            <a:ext cx="2593571"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HEART</a:t>
            </a:r>
          </a:p>
        </p:txBody>
      </p:sp>
      <p:sp>
        <p:nvSpPr>
          <p:cNvPr id="57" name="Rectangle 56"/>
          <p:cNvSpPr/>
          <p:nvPr/>
        </p:nvSpPr>
        <p:spPr>
          <a:xfrm>
            <a:off x="16082357" y="4651014"/>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8" name="TextBox 57"/>
          <p:cNvSpPr txBox="1"/>
          <p:nvPr/>
        </p:nvSpPr>
        <p:spPr>
          <a:xfrm>
            <a:off x="8301643" y="10056743"/>
            <a:ext cx="2593571"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EXCLAMATION</a:t>
            </a:r>
          </a:p>
        </p:txBody>
      </p:sp>
      <p:sp>
        <p:nvSpPr>
          <p:cNvPr id="59" name="Rectangle 58"/>
          <p:cNvSpPr/>
          <p:nvPr/>
        </p:nvSpPr>
        <p:spPr>
          <a:xfrm>
            <a:off x="8301643" y="10502166"/>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60" name="TextBox 59"/>
          <p:cNvSpPr txBox="1"/>
          <p:nvPr/>
        </p:nvSpPr>
        <p:spPr>
          <a:xfrm>
            <a:off x="13488784" y="10056743"/>
            <a:ext cx="2593571"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FILTER</a:t>
            </a:r>
          </a:p>
        </p:txBody>
      </p:sp>
      <p:sp>
        <p:nvSpPr>
          <p:cNvPr id="61" name="Rectangle 60"/>
          <p:cNvSpPr/>
          <p:nvPr/>
        </p:nvSpPr>
        <p:spPr>
          <a:xfrm>
            <a:off x="13488784" y="10502166"/>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62" name="TextBox 61"/>
          <p:cNvSpPr txBox="1"/>
          <p:nvPr/>
        </p:nvSpPr>
        <p:spPr>
          <a:xfrm>
            <a:off x="18675925" y="10056743"/>
            <a:ext cx="2593571" cy="461665"/>
          </a:xfrm>
          <a:prstGeom prst="rect">
            <a:avLst/>
          </a:prstGeom>
          <a:noFill/>
        </p:spPr>
        <p:txBody>
          <a:bodyPr wrap="squar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INBOX</a:t>
            </a:r>
          </a:p>
        </p:txBody>
      </p:sp>
      <p:sp>
        <p:nvSpPr>
          <p:cNvPr id="63" name="Rectangle 62"/>
          <p:cNvSpPr/>
          <p:nvPr/>
        </p:nvSpPr>
        <p:spPr>
          <a:xfrm>
            <a:off x="18675925" y="10502166"/>
            <a:ext cx="2593571" cy="1477328"/>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64" name="Rectangle 63"/>
          <p:cNvSpPr/>
          <p:nvPr/>
        </p:nvSpPr>
        <p:spPr>
          <a:xfrm>
            <a:off x="14421529" y="7924837"/>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66" name="Rectangle 65"/>
          <p:cNvSpPr/>
          <p:nvPr/>
        </p:nvSpPr>
        <p:spPr>
          <a:xfrm>
            <a:off x="16940558" y="7924837"/>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67" name="Rectangle 66"/>
          <p:cNvSpPr/>
          <p:nvPr/>
        </p:nvSpPr>
        <p:spPr>
          <a:xfrm>
            <a:off x="19583821" y="7924837"/>
            <a:ext cx="96372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41" name="TextBox 40">
            <a:extLst>
              <a:ext uri="{FF2B5EF4-FFF2-40B4-BE49-F238E27FC236}">
                <a16:creationId xmlns:a16="http://schemas.microsoft.com/office/drawing/2014/main" id="{42E1C076-8423-9B46-ADAF-5C99948481BC}"/>
              </a:ext>
            </a:extLst>
          </p:cNvPr>
          <p:cNvSpPr txBox="1"/>
          <p:nvPr/>
        </p:nvSpPr>
        <p:spPr>
          <a:xfrm>
            <a:off x="8528818" y="1344864"/>
            <a:ext cx="366318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Do</a:t>
            </a:r>
          </a:p>
        </p:txBody>
      </p:sp>
      <p:cxnSp>
        <p:nvCxnSpPr>
          <p:cNvPr id="68" name="Straight Connector 67">
            <a:extLst>
              <a:ext uri="{FF2B5EF4-FFF2-40B4-BE49-F238E27FC236}">
                <a16:creationId xmlns:a16="http://schemas.microsoft.com/office/drawing/2014/main" id="{0C91D910-9AA9-5E49-92AC-39ED5DDA5D41}"/>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28F4BB9-5CC1-6D44-AB10-66A0F1892BC9}"/>
              </a:ext>
            </a:extLst>
          </p:cNvPr>
          <p:cNvSpPr txBox="1"/>
          <p:nvPr/>
        </p:nvSpPr>
        <p:spPr>
          <a:xfrm>
            <a:off x="3114502" y="1206364"/>
            <a:ext cx="4804841"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SERVICES</a:t>
            </a:r>
          </a:p>
        </p:txBody>
      </p:sp>
    </p:spTree>
    <p:extLst>
      <p:ext uri="{BB962C8B-B14F-4D97-AF65-F5344CB8AC3E}">
        <p14:creationId xmlns:p14="http://schemas.microsoft.com/office/powerpoint/2010/main" val="357029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2192000" y="2000250"/>
            <a:ext cx="12192000" cy="948690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0" y="2000250"/>
            <a:ext cx="12192000" cy="948690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lumMod val="95000"/>
                </a:schemeClr>
              </a:solidFill>
            </a:endParaRPr>
          </a:p>
        </p:txBody>
      </p:sp>
      <p:sp>
        <p:nvSpPr>
          <p:cNvPr id="22" name="TextBox 21"/>
          <p:cNvSpPr txBox="1"/>
          <p:nvPr/>
        </p:nvSpPr>
        <p:spPr>
          <a:xfrm>
            <a:off x="2698907" y="4168115"/>
            <a:ext cx="3034806" cy="584775"/>
          </a:xfrm>
          <a:prstGeom prst="rect">
            <a:avLst/>
          </a:prstGeom>
          <a:noFill/>
        </p:spPr>
        <p:txBody>
          <a:bodyPr wrap="none" rtlCol="0">
            <a:spAutoFit/>
          </a:bodyPr>
          <a:lstStyle/>
          <a:p>
            <a:pPr algn="ctr"/>
            <a:r>
              <a:rPr lang="tr-TR" sz="32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OUR SERVICES</a:t>
            </a:r>
          </a:p>
        </p:txBody>
      </p:sp>
      <p:sp>
        <p:nvSpPr>
          <p:cNvPr id="83" name="Rectangle 82"/>
          <p:cNvSpPr/>
          <p:nvPr/>
        </p:nvSpPr>
        <p:spPr>
          <a:xfrm>
            <a:off x="2718143" y="4752890"/>
            <a:ext cx="6755715" cy="4524315"/>
          </a:xfrm>
          <a:prstGeom prst="rect">
            <a:avLst/>
          </a:prstGeom>
        </p:spPr>
        <p:txBody>
          <a:bodyPr wrap="square">
            <a:spAutoFit/>
          </a:bodyPr>
          <a:lstStyle/>
          <a:p>
            <a:pPr algn="just">
              <a:lnSpc>
                <a:spcPct val="150000"/>
              </a:lnSpc>
            </a:pP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4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31" name="Straight Connector 30"/>
          <p:cNvCxnSpPr/>
          <p:nvPr/>
        </p:nvCxnSpPr>
        <p:spPr>
          <a:xfrm>
            <a:off x="15115722" y="3729737"/>
            <a:ext cx="0" cy="59966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6177880" y="3729737"/>
            <a:ext cx="840295" cy="461665"/>
          </a:xfrm>
          <a:prstGeom prst="rect">
            <a:avLst/>
          </a:prstGeom>
          <a:noFill/>
        </p:spPr>
        <p:txBody>
          <a:bodyPr wrap="none" rtlCol="0">
            <a:spAutoFit/>
          </a:bodyPr>
          <a:lstStyle/>
          <a:p>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BUG</a:t>
            </a:r>
          </a:p>
        </p:txBody>
      </p:sp>
      <p:sp>
        <p:nvSpPr>
          <p:cNvPr id="95" name="Rectangle 94"/>
          <p:cNvSpPr/>
          <p:nvPr/>
        </p:nvSpPr>
        <p:spPr>
          <a:xfrm>
            <a:off x="16177880" y="4191402"/>
            <a:ext cx="5996473" cy="966483"/>
          </a:xfrm>
          <a:prstGeom prst="rect">
            <a:avLst/>
          </a:prstGeom>
        </p:spPr>
        <p:txBody>
          <a:bodyPr wrap="square">
            <a:spAutoFit/>
          </a:bodyPr>
          <a:lstStyle/>
          <a:p>
            <a:pPr>
              <a:lnSpc>
                <a:spcPct val="150000"/>
              </a:lnSpc>
            </a:pP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99" name="TextBox 98"/>
          <p:cNvSpPr txBox="1"/>
          <p:nvPr/>
        </p:nvSpPr>
        <p:spPr>
          <a:xfrm>
            <a:off x="16177880" y="6013987"/>
            <a:ext cx="780983" cy="461665"/>
          </a:xfrm>
          <a:prstGeom prst="rect">
            <a:avLst/>
          </a:prstGeom>
          <a:noFill/>
        </p:spPr>
        <p:txBody>
          <a:bodyPr wrap="none" rtlCol="0">
            <a:spAutoFit/>
          </a:bodyPr>
          <a:lstStyle/>
          <a:p>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CAR</a:t>
            </a:r>
          </a:p>
        </p:txBody>
      </p:sp>
      <p:sp>
        <p:nvSpPr>
          <p:cNvPr id="101" name="Rectangle 100"/>
          <p:cNvSpPr/>
          <p:nvPr/>
        </p:nvSpPr>
        <p:spPr>
          <a:xfrm>
            <a:off x="16177880" y="6475652"/>
            <a:ext cx="5996473" cy="966483"/>
          </a:xfrm>
          <a:prstGeom prst="rect">
            <a:avLst/>
          </a:prstGeom>
        </p:spPr>
        <p:txBody>
          <a:bodyPr wrap="square">
            <a:spAutoFit/>
          </a:bodyPr>
          <a:lstStyle/>
          <a:p>
            <a:pPr>
              <a:lnSpc>
                <a:spcPct val="150000"/>
              </a:lnSpc>
            </a:pP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05" name="TextBox 104"/>
          <p:cNvSpPr txBox="1"/>
          <p:nvPr/>
        </p:nvSpPr>
        <p:spPr>
          <a:xfrm>
            <a:off x="16177880" y="8298237"/>
            <a:ext cx="893193" cy="461665"/>
          </a:xfrm>
          <a:prstGeom prst="rect">
            <a:avLst/>
          </a:prstGeom>
          <a:noFill/>
        </p:spPr>
        <p:txBody>
          <a:bodyPr wrap="none" rtlCol="0">
            <a:spAutoFit/>
          </a:bodyPr>
          <a:lstStyle/>
          <a:p>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BELL</a:t>
            </a:r>
          </a:p>
        </p:txBody>
      </p:sp>
      <p:sp>
        <p:nvSpPr>
          <p:cNvPr id="106" name="Rectangle 105"/>
          <p:cNvSpPr/>
          <p:nvPr/>
        </p:nvSpPr>
        <p:spPr>
          <a:xfrm>
            <a:off x="16177880" y="8759902"/>
            <a:ext cx="5996473" cy="966483"/>
          </a:xfrm>
          <a:prstGeom prst="rect">
            <a:avLst/>
          </a:prstGeom>
        </p:spPr>
        <p:txBody>
          <a:bodyPr wrap="square">
            <a:spAutoFit/>
          </a:bodyPr>
          <a:lstStyle/>
          <a:p>
            <a:pPr>
              <a:lnSpc>
                <a:spcPct val="150000"/>
              </a:lnSpc>
            </a:pP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8" name="Oval 27"/>
          <p:cNvSpPr/>
          <p:nvPr/>
        </p:nvSpPr>
        <p:spPr>
          <a:xfrm>
            <a:off x="14401648" y="3729737"/>
            <a:ext cx="1428148" cy="1428148"/>
          </a:xfrm>
          <a:prstGeom prst="ellipse">
            <a:avLst/>
          </a:prstGeom>
          <a:solidFill>
            <a:srgbClr val="DA72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ectangle 92"/>
          <p:cNvSpPr/>
          <p:nvPr/>
        </p:nvSpPr>
        <p:spPr>
          <a:xfrm>
            <a:off x="14665919" y="3979619"/>
            <a:ext cx="954107" cy="1015663"/>
          </a:xfrm>
          <a:prstGeom prst="rect">
            <a:avLst/>
          </a:prstGeom>
        </p:spPr>
        <p:txBody>
          <a:bodyPr wrap="none">
            <a:spAutoFit/>
          </a:bodyPr>
          <a:lstStyle/>
          <a:p>
            <a:r>
              <a:rPr lang="tr-TR" sz="6000" b="1">
                <a:solidFill>
                  <a:schemeClr val="bg1">
                    <a:lumMod val="95000"/>
                  </a:schemeClr>
                </a:solidFill>
                <a:latin typeface="Font Awesome 5 Free Solid" panose="02000503000000000000" pitchFamily="2" charset="2"/>
              </a:rPr>
              <a:t></a:t>
            </a:r>
            <a:endParaRPr lang="tr-TR" sz="6000">
              <a:solidFill>
                <a:schemeClr val="bg1">
                  <a:lumMod val="95000"/>
                </a:schemeClr>
              </a:solidFill>
            </a:endParaRPr>
          </a:p>
        </p:txBody>
      </p:sp>
      <p:sp>
        <p:nvSpPr>
          <p:cNvPr id="107" name="Oval 106"/>
          <p:cNvSpPr/>
          <p:nvPr/>
        </p:nvSpPr>
        <p:spPr>
          <a:xfrm>
            <a:off x="14401648" y="6013987"/>
            <a:ext cx="1428148" cy="1428148"/>
          </a:xfrm>
          <a:prstGeom prst="ellipse">
            <a:avLst/>
          </a:prstGeom>
          <a:solidFill>
            <a:srgbClr val="DA72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8" name="Oval 107"/>
          <p:cNvSpPr/>
          <p:nvPr/>
        </p:nvSpPr>
        <p:spPr>
          <a:xfrm>
            <a:off x="14401648" y="8298237"/>
            <a:ext cx="1428148" cy="1428148"/>
          </a:xfrm>
          <a:prstGeom prst="ellipse">
            <a:avLst/>
          </a:prstGeom>
          <a:solidFill>
            <a:srgbClr val="DA727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9" name="Rectangle 118"/>
          <p:cNvSpPr/>
          <p:nvPr/>
        </p:nvSpPr>
        <p:spPr>
          <a:xfrm>
            <a:off x="14627446" y="6282035"/>
            <a:ext cx="877163" cy="923330"/>
          </a:xfrm>
          <a:prstGeom prst="rect">
            <a:avLst/>
          </a:prstGeom>
        </p:spPr>
        <p:txBody>
          <a:bodyPr wrap="none">
            <a:spAutoFit/>
          </a:bodyPr>
          <a:lstStyle/>
          <a:p>
            <a:r>
              <a:rPr lang="tr-TR" sz="5400" b="1">
                <a:solidFill>
                  <a:schemeClr val="bg1">
                    <a:lumMod val="95000"/>
                  </a:schemeClr>
                </a:solidFill>
                <a:latin typeface="Font Awesome 5 Free Solid" panose="02000503000000000000" pitchFamily="2" charset="2"/>
              </a:rPr>
              <a:t></a:t>
            </a:r>
            <a:endParaRPr lang="tr-TR" sz="5400">
              <a:solidFill>
                <a:schemeClr val="bg1">
                  <a:lumMod val="95000"/>
                </a:schemeClr>
              </a:solidFill>
            </a:endParaRPr>
          </a:p>
        </p:txBody>
      </p:sp>
      <p:sp>
        <p:nvSpPr>
          <p:cNvPr id="120" name="Rectangle 119"/>
          <p:cNvSpPr/>
          <p:nvPr/>
        </p:nvSpPr>
        <p:spPr>
          <a:xfrm>
            <a:off x="14648543" y="8504479"/>
            <a:ext cx="857927" cy="1015663"/>
          </a:xfrm>
          <a:prstGeom prst="rect">
            <a:avLst/>
          </a:prstGeom>
        </p:spPr>
        <p:txBody>
          <a:bodyPr wrap="none">
            <a:spAutoFit/>
          </a:bodyPr>
          <a:lstStyle/>
          <a:p>
            <a:r>
              <a:rPr lang="tr-TR" sz="6000" b="1">
                <a:solidFill>
                  <a:schemeClr val="bg1">
                    <a:lumMod val="95000"/>
                  </a:schemeClr>
                </a:solidFill>
                <a:latin typeface="Font Awesome 5 Free Solid" panose="02000503000000000000" pitchFamily="2" charset="2"/>
              </a:rPr>
              <a:t></a:t>
            </a:r>
            <a:endParaRPr lang="tr-TR" sz="6000">
              <a:solidFill>
                <a:schemeClr val="bg1">
                  <a:lumMod val="95000"/>
                </a:schemeClr>
              </a:solidFill>
            </a:endParaRPr>
          </a:p>
        </p:txBody>
      </p:sp>
    </p:spTree>
    <p:extLst>
      <p:ext uri="{BB962C8B-B14F-4D97-AF65-F5344CB8AC3E}">
        <p14:creationId xmlns:p14="http://schemas.microsoft.com/office/powerpoint/2010/main" val="141326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41779" y="8839200"/>
            <a:ext cx="6100147" cy="4876800"/>
            <a:chOff x="3041780" y="9334500"/>
            <a:chExt cx="5225920" cy="4381500"/>
          </a:xfrm>
          <a:solidFill>
            <a:schemeClr val="accent1"/>
          </a:solidFill>
        </p:grpSpPr>
        <p:sp>
          <p:nvSpPr>
            <p:cNvPr id="2" name="Rectangle 1"/>
            <p:cNvSpPr/>
            <p:nvPr/>
          </p:nvSpPr>
          <p:spPr>
            <a:xfrm>
              <a:off x="3044639" y="9963150"/>
              <a:ext cx="5223061" cy="3752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Isosceles Triangle 3"/>
            <p:cNvSpPr/>
            <p:nvPr/>
          </p:nvSpPr>
          <p:spPr>
            <a:xfrm>
              <a:off x="3041780" y="9334500"/>
              <a:ext cx="5223061" cy="628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8" name="Group 7"/>
          <p:cNvGrpSpPr/>
          <p:nvPr/>
        </p:nvGrpSpPr>
        <p:grpSpPr>
          <a:xfrm>
            <a:off x="9138589" y="8839200"/>
            <a:ext cx="6100147" cy="4876800"/>
            <a:chOff x="8264841" y="9334500"/>
            <a:chExt cx="5225920" cy="4381500"/>
          </a:xfrm>
          <a:solidFill>
            <a:schemeClr val="accent6"/>
          </a:solidFill>
        </p:grpSpPr>
        <p:sp>
          <p:nvSpPr>
            <p:cNvPr id="32" name="Rectangle 31"/>
            <p:cNvSpPr/>
            <p:nvPr/>
          </p:nvSpPr>
          <p:spPr>
            <a:xfrm>
              <a:off x="8267700" y="9963150"/>
              <a:ext cx="5223061" cy="3752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Isosceles Triangle 33"/>
            <p:cNvSpPr/>
            <p:nvPr/>
          </p:nvSpPr>
          <p:spPr>
            <a:xfrm>
              <a:off x="8264841" y="9334500"/>
              <a:ext cx="5223061" cy="628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7" name="Group 6"/>
          <p:cNvGrpSpPr/>
          <p:nvPr/>
        </p:nvGrpSpPr>
        <p:grpSpPr>
          <a:xfrm>
            <a:off x="15242073" y="8839200"/>
            <a:ext cx="6100147" cy="4876800"/>
            <a:chOff x="13493620" y="9334500"/>
            <a:chExt cx="5225920" cy="4381500"/>
          </a:xfrm>
          <a:solidFill>
            <a:schemeClr val="accent2"/>
          </a:solidFill>
        </p:grpSpPr>
        <p:sp>
          <p:nvSpPr>
            <p:cNvPr id="35" name="Rectangle 34"/>
            <p:cNvSpPr/>
            <p:nvPr/>
          </p:nvSpPr>
          <p:spPr>
            <a:xfrm>
              <a:off x="13496479" y="9963150"/>
              <a:ext cx="5223061" cy="3752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Isosceles Triangle 35"/>
            <p:cNvSpPr/>
            <p:nvPr/>
          </p:nvSpPr>
          <p:spPr>
            <a:xfrm>
              <a:off x="13493620" y="9334500"/>
              <a:ext cx="5223061" cy="6286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2" name="TextBox 11"/>
          <p:cNvSpPr txBox="1"/>
          <p:nvPr/>
        </p:nvSpPr>
        <p:spPr>
          <a:xfrm>
            <a:off x="4860842" y="7615902"/>
            <a:ext cx="2458686" cy="707886"/>
          </a:xfrm>
          <a:prstGeom prst="rect">
            <a:avLst/>
          </a:prstGeom>
          <a:noFill/>
        </p:spPr>
        <p:txBody>
          <a:bodyPr wrap="none" rtlCol="0">
            <a:spAutoFit/>
          </a:bodyPr>
          <a:lstStyle/>
          <a:p>
            <a:pPr algn="ctr"/>
            <a:r>
              <a:rPr lang="tr-TR" sz="4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DESKTOP</a:t>
            </a:r>
          </a:p>
        </p:txBody>
      </p:sp>
      <p:sp>
        <p:nvSpPr>
          <p:cNvPr id="41" name="TextBox 40"/>
          <p:cNvSpPr txBox="1"/>
          <p:nvPr/>
        </p:nvSpPr>
        <p:spPr>
          <a:xfrm>
            <a:off x="10467616" y="7615902"/>
            <a:ext cx="3438762" cy="707886"/>
          </a:xfrm>
          <a:prstGeom prst="rect">
            <a:avLst/>
          </a:prstGeom>
          <a:noFill/>
        </p:spPr>
        <p:txBody>
          <a:bodyPr wrap="none" rtlCol="0">
            <a:spAutoFit/>
          </a:bodyPr>
          <a:lstStyle/>
          <a:p>
            <a:pPr algn="ctr"/>
            <a:r>
              <a:rPr lang="tr-TR" sz="4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STICKY NOTE</a:t>
            </a:r>
          </a:p>
        </p:txBody>
      </p:sp>
      <p:sp>
        <p:nvSpPr>
          <p:cNvPr id="42" name="TextBox 41"/>
          <p:cNvSpPr txBox="1"/>
          <p:nvPr/>
        </p:nvSpPr>
        <p:spPr>
          <a:xfrm>
            <a:off x="16427149" y="7615902"/>
            <a:ext cx="3726661" cy="707886"/>
          </a:xfrm>
          <a:prstGeom prst="rect">
            <a:avLst/>
          </a:prstGeom>
          <a:noFill/>
        </p:spPr>
        <p:txBody>
          <a:bodyPr wrap="none" rtlCol="0">
            <a:spAutoFit/>
          </a:bodyPr>
          <a:lstStyle/>
          <a:p>
            <a:pPr algn="ctr"/>
            <a:r>
              <a:rPr lang="tr-TR" sz="4000" b="1">
                <a:solidFill>
                  <a:schemeClr val="accent2"/>
                </a:solidFill>
                <a:latin typeface="Noto Sans SemiBold" panose="020B0502040504020204" pitchFamily="34" charset="0"/>
                <a:ea typeface="Open Sans Semibold" panose="020B0706030804020204" pitchFamily="34" charset="0"/>
                <a:cs typeface="Open Sans Semibold" panose="020B0706030804020204" pitchFamily="34" charset="0"/>
              </a:rPr>
              <a:t>STETHOSCOPE</a:t>
            </a:r>
          </a:p>
        </p:txBody>
      </p:sp>
      <p:sp>
        <p:nvSpPr>
          <p:cNvPr id="57" name="Freeform 56"/>
          <p:cNvSpPr/>
          <p:nvPr/>
        </p:nvSpPr>
        <p:spPr>
          <a:xfrm rot="711168" flipH="1">
            <a:off x="3065182" y="6375013"/>
            <a:ext cx="6050003" cy="1634200"/>
          </a:xfrm>
          <a:custGeom>
            <a:avLst/>
            <a:gdLst>
              <a:gd name="connsiteX0" fmla="*/ 3198555 w 6050003"/>
              <a:gd name="connsiteY0" fmla="*/ 0 h 1634200"/>
              <a:gd name="connsiteX1" fmla="*/ 81267 w 6050003"/>
              <a:gd name="connsiteY1" fmla="*/ 0 h 1634200"/>
              <a:gd name="connsiteX2" fmla="*/ 0 w 6050003"/>
              <a:gd name="connsiteY2" fmla="*/ 381000 h 1634200"/>
              <a:gd name="connsiteX3" fmla="*/ 3123371 w 6050003"/>
              <a:gd name="connsiteY3" fmla="*/ 383743 h 1634200"/>
              <a:gd name="connsiteX4" fmla="*/ 5971236 w 6050003"/>
              <a:gd name="connsiteY4" fmla="*/ 1634200 h 1634200"/>
              <a:gd name="connsiteX5" fmla="*/ 6050003 w 6050003"/>
              <a:gd name="connsiteY5" fmla="*/ 1252675 h 1634200"/>
              <a:gd name="connsiteX6" fmla="*/ 3198896 w 6050003"/>
              <a:gd name="connsiteY6" fmla="*/ 795 h 16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003" h="1634200">
                <a:moveTo>
                  <a:pt x="3198555" y="0"/>
                </a:moveTo>
                <a:lnTo>
                  <a:pt x="81267" y="0"/>
                </a:lnTo>
                <a:lnTo>
                  <a:pt x="0" y="381000"/>
                </a:lnTo>
                <a:lnTo>
                  <a:pt x="3123371" y="383743"/>
                </a:lnTo>
                <a:lnTo>
                  <a:pt x="5971236" y="1634200"/>
                </a:lnTo>
                <a:lnTo>
                  <a:pt x="6050003" y="1252675"/>
                </a:lnTo>
                <a:lnTo>
                  <a:pt x="3198896" y="7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Rectangle 57"/>
          <p:cNvSpPr/>
          <p:nvPr/>
        </p:nvSpPr>
        <p:spPr>
          <a:xfrm>
            <a:off x="3819084" y="10058387"/>
            <a:ext cx="4545536" cy="2862322"/>
          </a:xfrm>
          <a:prstGeom prst="rect">
            <a:avLst/>
          </a:prstGeom>
        </p:spPr>
        <p:txBody>
          <a:bodyPr wrap="square">
            <a:spAutoFit/>
          </a:bodyPr>
          <a:lstStyle/>
          <a:p>
            <a:pPr algn="just">
              <a:lnSpc>
                <a:spcPct val="150000"/>
              </a:lnSpc>
            </a:pP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59" name="Freeform 58"/>
          <p:cNvSpPr/>
          <p:nvPr/>
        </p:nvSpPr>
        <p:spPr>
          <a:xfrm rot="711168" flipH="1">
            <a:off x="9161992" y="6375013"/>
            <a:ext cx="6050003" cy="1634200"/>
          </a:xfrm>
          <a:custGeom>
            <a:avLst/>
            <a:gdLst>
              <a:gd name="connsiteX0" fmla="*/ 3198555 w 6050003"/>
              <a:gd name="connsiteY0" fmla="*/ 0 h 1634200"/>
              <a:gd name="connsiteX1" fmla="*/ 81267 w 6050003"/>
              <a:gd name="connsiteY1" fmla="*/ 0 h 1634200"/>
              <a:gd name="connsiteX2" fmla="*/ 0 w 6050003"/>
              <a:gd name="connsiteY2" fmla="*/ 381000 h 1634200"/>
              <a:gd name="connsiteX3" fmla="*/ 3123371 w 6050003"/>
              <a:gd name="connsiteY3" fmla="*/ 383743 h 1634200"/>
              <a:gd name="connsiteX4" fmla="*/ 5971236 w 6050003"/>
              <a:gd name="connsiteY4" fmla="*/ 1634200 h 1634200"/>
              <a:gd name="connsiteX5" fmla="*/ 6050003 w 6050003"/>
              <a:gd name="connsiteY5" fmla="*/ 1252675 h 1634200"/>
              <a:gd name="connsiteX6" fmla="*/ 3198896 w 6050003"/>
              <a:gd name="connsiteY6" fmla="*/ 795 h 16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003" h="1634200">
                <a:moveTo>
                  <a:pt x="3198555" y="0"/>
                </a:moveTo>
                <a:lnTo>
                  <a:pt x="81267" y="0"/>
                </a:lnTo>
                <a:lnTo>
                  <a:pt x="0" y="381000"/>
                </a:lnTo>
                <a:lnTo>
                  <a:pt x="3123371" y="383743"/>
                </a:lnTo>
                <a:lnTo>
                  <a:pt x="5971236" y="1634200"/>
                </a:lnTo>
                <a:lnTo>
                  <a:pt x="6050003" y="1252675"/>
                </a:lnTo>
                <a:lnTo>
                  <a:pt x="3198896" y="79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Freeform 59"/>
          <p:cNvSpPr/>
          <p:nvPr/>
        </p:nvSpPr>
        <p:spPr>
          <a:xfrm rot="711168" flipH="1">
            <a:off x="15258803" y="6375012"/>
            <a:ext cx="6050003" cy="1634200"/>
          </a:xfrm>
          <a:custGeom>
            <a:avLst/>
            <a:gdLst>
              <a:gd name="connsiteX0" fmla="*/ 3198555 w 6050003"/>
              <a:gd name="connsiteY0" fmla="*/ 0 h 1634200"/>
              <a:gd name="connsiteX1" fmla="*/ 81267 w 6050003"/>
              <a:gd name="connsiteY1" fmla="*/ 0 h 1634200"/>
              <a:gd name="connsiteX2" fmla="*/ 0 w 6050003"/>
              <a:gd name="connsiteY2" fmla="*/ 381000 h 1634200"/>
              <a:gd name="connsiteX3" fmla="*/ 3123371 w 6050003"/>
              <a:gd name="connsiteY3" fmla="*/ 383743 h 1634200"/>
              <a:gd name="connsiteX4" fmla="*/ 5971236 w 6050003"/>
              <a:gd name="connsiteY4" fmla="*/ 1634200 h 1634200"/>
              <a:gd name="connsiteX5" fmla="*/ 6050003 w 6050003"/>
              <a:gd name="connsiteY5" fmla="*/ 1252675 h 1634200"/>
              <a:gd name="connsiteX6" fmla="*/ 3198896 w 6050003"/>
              <a:gd name="connsiteY6" fmla="*/ 795 h 163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50003" h="1634200">
                <a:moveTo>
                  <a:pt x="3198555" y="0"/>
                </a:moveTo>
                <a:lnTo>
                  <a:pt x="81267" y="0"/>
                </a:lnTo>
                <a:lnTo>
                  <a:pt x="0" y="381000"/>
                </a:lnTo>
                <a:lnTo>
                  <a:pt x="3123371" y="383743"/>
                </a:lnTo>
                <a:lnTo>
                  <a:pt x="5971236" y="1634200"/>
                </a:lnTo>
                <a:lnTo>
                  <a:pt x="6050003" y="1252675"/>
                </a:lnTo>
                <a:lnTo>
                  <a:pt x="3198896" y="79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1" name="Rectangle 60"/>
          <p:cNvSpPr/>
          <p:nvPr/>
        </p:nvSpPr>
        <p:spPr>
          <a:xfrm>
            <a:off x="9914225" y="10058387"/>
            <a:ext cx="4545536" cy="2862322"/>
          </a:xfrm>
          <a:prstGeom prst="rect">
            <a:avLst/>
          </a:prstGeom>
        </p:spPr>
        <p:txBody>
          <a:bodyPr wrap="square">
            <a:spAutoFit/>
          </a:bodyPr>
          <a:lstStyle/>
          <a:p>
            <a:pPr algn="just">
              <a:lnSpc>
                <a:spcPct val="150000"/>
              </a:lnSpc>
            </a:pP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62" name="Rectangle 61"/>
          <p:cNvSpPr/>
          <p:nvPr/>
        </p:nvSpPr>
        <p:spPr>
          <a:xfrm>
            <a:off x="16017711" y="10058387"/>
            <a:ext cx="4545536" cy="2862322"/>
          </a:xfrm>
          <a:prstGeom prst="rect">
            <a:avLst/>
          </a:prstGeom>
        </p:spPr>
        <p:txBody>
          <a:bodyPr wrap="square">
            <a:spAutoFit/>
          </a:bodyPr>
          <a:lstStyle/>
          <a:p>
            <a:pPr algn="just">
              <a:lnSpc>
                <a:spcPct val="150000"/>
              </a:lnSpc>
            </a:pP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27" name="TextBox 26">
            <a:extLst>
              <a:ext uri="{FF2B5EF4-FFF2-40B4-BE49-F238E27FC236}">
                <a16:creationId xmlns:a16="http://schemas.microsoft.com/office/drawing/2014/main" id="{91794572-BCEC-524A-87A2-E70EEA70E6D4}"/>
              </a:ext>
            </a:extLst>
          </p:cNvPr>
          <p:cNvSpPr txBox="1"/>
          <p:nvPr/>
        </p:nvSpPr>
        <p:spPr>
          <a:xfrm>
            <a:off x="8528818" y="1344864"/>
            <a:ext cx="366318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Do</a:t>
            </a:r>
          </a:p>
        </p:txBody>
      </p:sp>
      <p:cxnSp>
        <p:nvCxnSpPr>
          <p:cNvPr id="29" name="Straight Connector 28">
            <a:extLst>
              <a:ext uri="{FF2B5EF4-FFF2-40B4-BE49-F238E27FC236}">
                <a16:creationId xmlns:a16="http://schemas.microsoft.com/office/drawing/2014/main" id="{B002D9FE-0165-EA49-8BE8-578F1334888F}"/>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B58A30-29B6-B443-A78F-0E5A00FA0282}"/>
              </a:ext>
            </a:extLst>
          </p:cNvPr>
          <p:cNvSpPr txBox="1"/>
          <p:nvPr/>
        </p:nvSpPr>
        <p:spPr>
          <a:xfrm>
            <a:off x="3159010" y="1206364"/>
            <a:ext cx="4804841"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SERVICES</a:t>
            </a:r>
          </a:p>
        </p:txBody>
      </p:sp>
    </p:spTree>
    <p:extLst>
      <p:ext uri="{BB962C8B-B14F-4D97-AF65-F5344CB8AC3E}">
        <p14:creationId xmlns:p14="http://schemas.microsoft.com/office/powerpoint/2010/main" val="27367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8777292" y="5323361"/>
            <a:ext cx="2262378" cy="2262378"/>
            <a:chOff x="3722407" y="4736520"/>
            <a:chExt cx="2027612" cy="2027612"/>
          </a:xfrm>
        </p:grpSpPr>
        <p:sp>
          <p:nvSpPr>
            <p:cNvPr id="46" name="Teardrop 45"/>
            <p:cNvSpPr/>
            <p:nvPr/>
          </p:nvSpPr>
          <p:spPr>
            <a:xfrm rot="8100000">
              <a:off x="3722407" y="4736520"/>
              <a:ext cx="2027612" cy="2027612"/>
            </a:xfrm>
            <a:prstGeom prst="teardrop">
              <a:avLst>
                <a:gd name="adj" fmla="val 135158"/>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Teardrop 46"/>
            <p:cNvSpPr/>
            <p:nvPr/>
          </p:nvSpPr>
          <p:spPr>
            <a:xfrm rot="8100000">
              <a:off x="4004046" y="5018159"/>
              <a:ext cx="1464335" cy="1464335"/>
            </a:xfrm>
            <a:prstGeom prst="teardrop">
              <a:avLst>
                <a:gd name="adj" fmla="val 1165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9" name="Group 8"/>
          <p:cNvGrpSpPr/>
          <p:nvPr/>
        </p:nvGrpSpPr>
        <p:grpSpPr>
          <a:xfrm>
            <a:off x="3605022" y="5323361"/>
            <a:ext cx="2262378" cy="2262378"/>
            <a:chOff x="3722407" y="4736520"/>
            <a:chExt cx="2027612" cy="2027612"/>
          </a:xfrm>
        </p:grpSpPr>
        <p:sp>
          <p:nvSpPr>
            <p:cNvPr id="2" name="Teardrop 1"/>
            <p:cNvSpPr/>
            <p:nvPr/>
          </p:nvSpPr>
          <p:spPr>
            <a:xfrm rot="8100000">
              <a:off x="3722407" y="4736520"/>
              <a:ext cx="2027612" cy="2027612"/>
            </a:xfrm>
            <a:prstGeom prst="teardrop">
              <a:avLst>
                <a:gd name="adj" fmla="val 135158"/>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Teardrop 23"/>
            <p:cNvSpPr/>
            <p:nvPr/>
          </p:nvSpPr>
          <p:spPr>
            <a:xfrm rot="8100000">
              <a:off x="4004046" y="5018159"/>
              <a:ext cx="1464335" cy="1464335"/>
            </a:xfrm>
            <a:prstGeom prst="teardrop">
              <a:avLst>
                <a:gd name="adj" fmla="val 1165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 name="Rectangle 5"/>
          <p:cNvSpPr/>
          <p:nvPr/>
        </p:nvSpPr>
        <p:spPr>
          <a:xfrm>
            <a:off x="4451517" y="5946718"/>
            <a:ext cx="665567" cy="1015663"/>
          </a:xfrm>
          <a:prstGeom prst="rect">
            <a:avLst/>
          </a:prstGeom>
        </p:spPr>
        <p:txBody>
          <a:bodyPr wrap="none">
            <a:spAutoFit/>
          </a:bodyPr>
          <a:lstStyle/>
          <a:p>
            <a:r>
              <a:rPr lang="tr-TR" sz="6000" b="1">
                <a:solidFill>
                  <a:srgbClr val="FE6869"/>
                </a:solidFill>
                <a:latin typeface="Font Awesome 5 Free Solid" panose="02000503000000000000" pitchFamily="2" charset="2"/>
              </a:rPr>
              <a:t></a:t>
            </a:r>
            <a:endParaRPr lang="tr-TR" sz="6000">
              <a:solidFill>
                <a:srgbClr val="FE6869"/>
              </a:solidFill>
            </a:endParaRPr>
          </a:p>
        </p:txBody>
      </p:sp>
      <p:sp>
        <p:nvSpPr>
          <p:cNvPr id="29" name="TextBox 28"/>
          <p:cNvSpPr txBox="1"/>
          <p:nvPr/>
        </p:nvSpPr>
        <p:spPr>
          <a:xfrm>
            <a:off x="4247937" y="9182499"/>
            <a:ext cx="976549"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BOLT</a:t>
            </a:r>
          </a:p>
        </p:txBody>
      </p:sp>
      <p:sp>
        <p:nvSpPr>
          <p:cNvPr id="31" name="Rectangle 30"/>
          <p:cNvSpPr/>
          <p:nvPr/>
        </p:nvSpPr>
        <p:spPr>
          <a:xfrm>
            <a:off x="3031959" y="9644164"/>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10" name="Group 9"/>
          <p:cNvGrpSpPr/>
          <p:nvPr/>
        </p:nvGrpSpPr>
        <p:grpSpPr>
          <a:xfrm>
            <a:off x="10890255" y="4723822"/>
            <a:ext cx="2867478" cy="2867478"/>
            <a:chOff x="11310188" y="4736520"/>
            <a:chExt cx="2027612" cy="2027612"/>
          </a:xfrm>
        </p:grpSpPr>
        <p:sp>
          <p:nvSpPr>
            <p:cNvPr id="32" name="Teardrop 31"/>
            <p:cNvSpPr/>
            <p:nvPr/>
          </p:nvSpPr>
          <p:spPr>
            <a:xfrm rot="8100000">
              <a:off x="11310188" y="4736520"/>
              <a:ext cx="2027612" cy="2027612"/>
            </a:xfrm>
            <a:prstGeom prst="teardrop">
              <a:avLst>
                <a:gd name="adj" fmla="val 135158"/>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Teardrop 33"/>
            <p:cNvSpPr/>
            <p:nvPr/>
          </p:nvSpPr>
          <p:spPr>
            <a:xfrm rot="8100000">
              <a:off x="11591827" y="5018159"/>
              <a:ext cx="1464335" cy="1464335"/>
            </a:xfrm>
            <a:prstGeom prst="teardrop">
              <a:avLst>
                <a:gd name="adj" fmla="val 1165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35" name="Rectangle 34"/>
          <p:cNvSpPr/>
          <p:nvPr/>
        </p:nvSpPr>
        <p:spPr>
          <a:xfrm>
            <a:off x="11983995" y="5772096"/>
            <a:ext cx="704039" cy="923330"/>
          </a:xfrm>
          <a:prstGeom prst="rect">
            <a:avLst/>
          </a:prstGeom>
        </p:spPr>
        <p:txBody>
          <a:bodyPr wrap="none">
            <a:spAutoFit/>
          </a:bodyPr>
          <a:lstStyle/>
          <a:p>
            <a:r>
              <a:rPr lang="tr-TR" sz="5400" b="1">
                <a:solidFill>
                  <a:srgbClr val="64BFEC"/>
                </a:solidFill>
                <a:latin typeface="Font Awesome 5 Free Solid" panose="02000503000000000000" pitchFamily="2" charset="2"/>
              </a:rPr>
              <a:t></a:t>
            </a:r>
            <a:endParaRPr lang="tr-TR" sz="5400">
              <a:solidFill>
                <a:srgbClr val="64BFEC"/>
              </a:solidFill>
            </a:endParaRPr>
          </a:p>
        </p:txBody>
      </p:sp>
      <p:sp>
        <p:nvSpPr>
          <p:cNvPr id="36" name="TextBox 35"/>
          <p:cNvSpPr txBox="1"/>
          <p:nvPr/>
        </p:nvSpPr>
        <p:spPr>
          <a:xfrm>
            <a:off x="11348407" y="9413332"/>
            <a:ext cx="1951175"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BOOKMARK</a:t>
            </a:r>
          </a:p>
        </p:txBody>
      </p:sp>
      <p:sp>
        <p:nvSpPr>
          <p:cNvPr id="37" name="Rectangle 36"/>
          <p:cNvSpPr/>
          <p:nvPr/>
        </p:nvSpPr>
        <p:spPr>
          <a:xfrm>
            <a:off x="10619740" y="9874997"/>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1" name="Rectangle 40"/>
          <p:cNvSpPr/>
          <p:nvPr/>
        </p:nvSpPr>
        <p:spPr>
          <a:xfrm>
            <a:off x="19471575" y="5976478"/>
            <a:ext cx="790601" cy="923330"/>
          </a:xfrm>
          <a:prstGeom prst="rect">
            <a:avLst/>
          </a:prstGeom>
        </p:spPr>
        <p:txBody>
          <a:bodyPr wrap="none">
            <a:spAutoFit/>
          </a:bodyPr>
          <a:lstStyle/>
          <a:p>
            <a:r>
              <a:rPr lang="tr-TR" sz="5400" b="1">
                <a:solidFill>
                  <a:srgbClr val="8AC7C0"/>
                </a:solidFill>
                <a:latin typeface="Font Awesome 5 Free Solid" panose="02000503000000000000" pitchFamily="2" charset="2"/>
              </a:rPr>
              <a:t></a:t>
            </a:r>
            <a:endParaRPr lang="tr-TR" sz="5400">
              <a:solidFill>
                <a:srgbClr val="8AC7C0"/>
              </a:solidFill>
            </a:endParaRPr>
          </a:p>
        </p:txBody>
      </p:sp>
      <p:sp>
        <p:nvSpPr>
          <p:cNvPr id="42" name="TextBox 41"/>
          <p:cNvSpPr txBox="1"/>
          <p:nvPr/>
        </p:nvSpPr>
        <p:spPr>
          <a:xfrm>
            <a:off x="19100409" y="9182499"/>
            <a:ext cx="1616148"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SCISSORS</a:t>
            </a:r>
          </a:p>
        </p:txBody>
      </p:sp>
      <p:sp>
        <p:nvSpPr>
          <p:cNvPr id="43" name="Rectangle 42"/>
          <p:cNvSpPr/>
          <p:nvPr/>
        </p:nvSpPr>
        <p:spPr>
          <a:xfrm>
            <a:off x="18204229" y="9644164"/>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14" name="Group 13"/>
          <p:cNvGrpSpPr/>
          <p:nvPr/>
        </p:nvGrpSpPr>
        <p:grpSpPr>
          <a:xfrm>
            <a:off x="7003759" y="6377438"/>
            <a:ext cx="2350927" cy="522369"/>
            <a:chOff x="7702225" y="10378550"/>
            <a:chExt cx="1652461" cy="367172"/>
          </a:xfrm>
        </p:grpSpPr>
        <p:sp>
          <p:nvSpPr>
            <p:cNvPr id="12" name="Oval 11"/>
            <p:cNvSpPr/>
            <p:nvPr/>
          </p:nvSpPr>
          <p:spPr>
            <a:xfrm rot="10800000">
              <a:off x="8987514" y="10378550"/>
              <a:ext cx="367172" cy="36717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Oval 57"/>
            <p:cNvSpPr/>
            <p:nvPr/>
          </p:nvSpPr>
          <p:spPr>
            <a:xfrm rot="10800000">
              <a:off x="8474528" y="10427735"/>
              <a:ext cx="268802" cy="26880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9" name="Oval 58"/>
            <p:cNvSpPr/>
            <p:nvPr/>
          </p:nvSpPr>
          <p:spPr>
            <a:xfrm rot="10800000">
              <a:off x="8039196" y="10474711"/>
              <a:ext cx="174850" cy="17485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Oval 59"/>
            <p:cNvSpPr/>
            <p:nvPr/>
          </p:nvSpPr>
          <p:spPr>
            <a:xfrm rot="10800000">
              <a:off x="7702225" y="10514588"/>
              <a:ext cx="95096" cy="95096"/>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61" name="Group 60"/>
          <p:cNvGrpSpPr/>
          <p:nvPr/>
        </p:nvGrpSpPr>
        <p:grpSpPr>
          <a:xfrm rot="10800000">
            <a:off x="15475944" y="6377438"/>
            <a:ext cx="2350927" cy="522369"/>
            <a:chOff x="7702225" y="10378550"/>
            <a:chExt cx="1652461" cy="367172"/>
          </a:xfrm>
        </p:grpSpPr>
        <p:sp>
          <p:nvSpPr>
            <p:cNvPr id="62" name="Oval 61"/>
            <p:cNvSpPr/>
            <p:nvPr/>
          </p:nvSpPr>
          <p:spPr>
            <a:xfrm rot="10800000">
              <a:off x="8987514" y="10378550"/>
              <a:ext cx="367172" cy="36717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Oval 62"/>
            <p:cNvSpPr/>
            <p:nvPr/>
          </p:nvSpPr>
          <p:spPr>
            <a:xfrm rot="10800000">
              <a:off x="8474528" y="10427735"/>
              <a:ext cx="268802" cy="26880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Oval 63"/>
            <p:cNvSpPr/>
            <p:nvPr/>
          </p:nvSpPr>
          <p:spPr>
            <a:xfrm rot="10800000">
              <a:off x="8039196" y="10474711"/>
              <a:ext cx="174850" cy="17485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Oval 64"/>
            <p:cNvSpPr/>
            <p:nvPr/>
          </p:nvSpPr>
          <p:spPr>
            <a:xfrm rot="10800000">
              <a:off x="7702225" y="10514588"/>
              <a:ext cx="95096" cy="95096"/>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38" name="TextBox 37">
            <a:extLst>
              <a:ext uri="{FF2B5EF4-FFF2-40B4-BE49-F238E27FC236}">
                <a16:creationId xmlns:a16="http://schemas.microsoft.com/office/drawing/2014/main" id="{A5C06A1F-9346-A34E-8970-5D4F4C817E70}"/>
              </a:ext>
            </a:extLst>
          </p:cNvPr>
          <p:cNvSpPr txBox="1"/>
          <p:nvPr/>
        </p:nvSpPr>
        <p:spPr>
          <a:xfrm>
            <a:off x="8528818" y="1344864"/>
            <a:ext cx="366318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Do</a:t>
            </a:r>
          </a:p>
        </p:txBody>
      </p:sp>
      <p:cxnSp>
        <p:nvCxnSpPr>
          <p:cNvPr id="40" name="Straight Connector 39">
            <a:extLst>
              <a:ext uri="{FF2B5EF4-FFF2-40B4-BE49-F238E27FC236}">
                <a16:creationId xmlns:a16="http://schemas.microsoft.com/office/drawing/2014/main" id="{FE01BF3D-451E-8C42-8654-69936F3059D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7A465F7-F84C-C243-8F9E-C0DDEE25B355}"/>
              </a:ext>
            </a:extLst>
          </p:cNvPr>
          <p:cNvSpPr txBox="1"/>
          <p:nvPr/>
        </p:nvSpPr>
        <p:spPr>
          <a:xfrm>
            <a:off x="3109886" y="1206364"/>
            <a:ext cx="4804841"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SERVICES</a:t>
            </a:r>
          </a:p>
        </p:txBody>
      </p:sp>
    </p:spTree>
    <p:extLst>
      <p:ext uri="{BB962C8B-B14F-4D97-AF65-F5344CB8AC3E}">
        <p14:creationId xmlns:p14="http://schemas.microsoft.com/office/powerpoint/2010/main" val="42801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520533" y="4814625"/>
            <a:ext cx="2440494" cy="2424376"/>
            <a:chOff x="16361205" y="4713543"/>
            <a:chExt cx="3257654" cy="3236139"/>
          </a:xfrm>
        </p:grpSpPr>
        <p:sp>
          <p:nvSpPr>
            <p:cNvPr id="29" name="Block Arc 28"/>
            <p:cNvSpPr/>
            <p:nvPr/>
          </p:nvSpPr>
          <p:spPr>
            <a:xfrm rot="10800000">
              <a:off x="16361205" y="4756585"/>
              <a:ext cx="3214611" cy="3171573"/>
            </a:xfrm>
            <a:prstGeom prst="blockArc">
              <a:avLst>
                <a:gd name="adj1" fmla="val 10781871"/>
                <a:gd name="adj2" fmla="val 16150147"/>
                <a:gd name="adj3" fmla="val 6767"/>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28" name="Block Arc 27"/>
            <p:cNvSpPr/>
            <p:nvPr/>
          </p:nvSpPr>
          <p:spPr>
            <a:xfrm rot="5400000">
              <a:off x="16382725" y="4756590"/>
              <a:ext cx="3214613" cy="3171571"/>
            </a:xfrm>
            <a:prstGeom prst="blockArc">
              <a:avLst>
                <a:gd name="adj1" fmla="val 10781871"/>
                <a:gd name="adj2" fmla="val 16214096"/>
                <a:gd name="adj3" fmla="val 677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31" name="Block Arc 30"/>
            <p:cNvSpPr/>
            <p:nvPr/>
          </p:nvSpPr>
          <p:spPr>
            <a:xfrm rot="16200000">
              <a:off x="16382725" y="4735064"/>
              <a:ext cx="3214613" cy="3171571"/>
            </a:xfrm>
            <a:prstGeom prst="blockArc">
              <a:avLst>
                <a:gd name="adj1" fmla="val 10790935"/>
                <a:gd name="adj2" fmla="val 16234838"/>
                <a:gd name="adj3" fmla="val 6770"/>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25" name="Block Arc 24"/>
            <p:cNvSpPr/>
            <p:nvPr/>
          </p:nvSpPr>
          <p:spPr>
            <a:xfrm>
              <a:off x="16404248" y="4735067"/>
              <a:ext cx="3214611" cy="3171573"/>
            </a:xfrm>
            <a:prstGeom prst="blockArc">
              <a:avLst>
                <a:gd name="adj1" fmla="val 10800000"/>
                <a:gd name="adj2" fmla="val 16150147"/>
                <a:gd name="adj3" fmla="val 6767"/>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grpSp>
      <p:sp>
        <p:nvSpPr>
          <p:cNvPr id="20" name="TextBox 19"/>
          <p:cNvSpPr txBox="1"/>
          <p:nvPr/>
        </p:nvSpPr>
        <p:spPr>
          <a:xfrm>
            <a:off x="4245735" y="7667665"/>
            <a:ext cx="1000595"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COPY</a:t>
            </a:r>
          </a:p>
        </p:txBody>
      </p:sp>
      <p:sp>
        <p:nvSpPr>
          <p:cNvPr id="21" name="Rectangle 20"/>
          <p:cNvSpPr/>
          <p:nvPr/>
        </p:nvSpPr>
        <p:spPr>
          <a:xfrm>
            <a:off x="3041780" y="8129330"/>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6" name="TextBox 25"/>
          <p:cNvSpPr txBox="1"/>
          <p:nvPr/>
        </p:nvSpPr>
        <p:spPr>
          <a:xfrm>
            <a:off x="3847037" y="10021781"/>
            <a:ext cx="1819730" cy="1323439"/>
          </a:xfrm>
          <a:prstGeom prst="rect">
            <a:avLst/>
          </a:prstGeom>
          <a:noFill/>
        </p:spPr>
        <p:txBody>
          <a:bodyPr wrap="none" rtlCol="0">
            <a:spAutoFit/>
          </a:bodyPr>
          <a:lstStyle/>
          <a:p>
            <a:pPr algn="ctr"/>
            <a:r>
              <a:rPr lang="tr-TR" sz="80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95</a:t>
            </a:r>
            <a:r>
              <a:rPr lang="tr-TR" sz="40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46" name="TextBox 45"/>
          <p:cNvSpPr txBox="1"/>
          <p:nvPr/>
        </p:nvSpPr>
        <p:spPr>
          <a:xfrm>
            <a:off x="18500481" y="7667665"/>
            <a:ext cx="2274983"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FOLDER OPEN</a:t>
            </a:r>
          </a:p>
        </p:txBody>
      </p:sp>
      <p:sp>
        <p:nvSpPr>
          <p:cNvPr id="47" name="Rectangle 46"/>
          <p:cNvSpPr/>
          <p:nvPr/>
        </p:nvSpPr>
        <p:spPr>
          <a:xfrm>
            <a:off x="17933717" y="8129330"/>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8" name="TextBox 47"/>
          <p:cNvSpPr txBox="1"/>
          <p:nvPr/>
        </p:nvSpPr>
        <p:spPr>
          <a:xfrm>
            <a:off x="18768538" y="10016631"/>
            <a:ext cx="1728358" cy="1323439"/>
          </a:xfrm>
          <a:prstGeom prst="rect">
            <a:avLst/>
          </a:prstGeom>
          <a:noFill/>
        </p:spPr>
        <p:txBody>
          <a:bodyPr wrap="none" rtlCol="0">
            <a:spAutoFit/>
          </a:bodyPr>
          <a:lstStyle/>
          <a:p>
            <a:pPr algn="ctr"/>
            <a:r>
              <a:rPr lang="tr-TR" sz="8000" b="1">
                <a:solidFill>
                  <a:srgbClr val="FF814E"/>
                </a:solidFill>
                <a:latin typeface="Noto Sans" panose="020B0502040504020204" pitchFamily="34" charset="0"/>
                <a:ea typeface="Open Sans Extrabold" panose="020B0906030804020204" pitchFamily="34" charset="0"/>
                <a:cs typeface="Open Sans Extrabold" panose="020B0906030804020204" pitchFamily="34" charset="0"/>
              </a:rPr>
              <a:t>80</a:t>
            </a:r>
            <a:r>
              <a:rPr lang="tr-TR" sz="3200" b="1">
                <a:solidFill>
                  <a:srgbClr val="FF814E"/>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54" name="TextBox 53"/>
          <p:cNvSpPr txBox="1"/>
          <p:nvPr/>
        </p:nvSpPr>
        <p:spPr>
          <a:xfrm>
            <a:off x="8963189" y="7667665"/>
            <a:ext cx="1549078"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DESKTOP</a:t>
            </a:r>
          </a:p>
        </p:txBody>
      </p:sp>
      <p:sp>
        <p:nvSpPr>
          <p:cNvPr id="55" name="Rectangle 54"/>
          <p:cNvSpPr/>
          <p:nvPr/>
        </p:nvSpPr>
        <p:spPr>
          <a:xfrm>
            <a:off x="8033474" y="8129330"/>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7" name="TextBox 56"/>
          <p:cNvSpPr txBox="1"/>
          <p:nvPr/>
        </p:nvSpPr>
        <p:spPr>
          <a:xfrm>
            <a:off x="8868294" y="10016632"/>
            <a:ext cx="1728358" cy="1323439"/>
          </a:xfrm>
          <a:prstGeom prst="rect">
            <a:avLst/>
          </a:prstGeom>
          <a:noFill/>
        </p:spPr>
        <p:txBody>
          <a:bodyPr wrap="none" rtlCol="0">
            <a:spAutoFit/>
          </a:bodyPr>
          <a:lstStyle/>
          <a:p>
            <a:pPr algn="ctr"/>
            <a:r>
              <a:rPr lang="tr-TR" sz="80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70</a:t>
            </a:r>
            <a:r>
              <a:rPr lang="tr-TR" sz="32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63" name="TextBox 62"/>
          <p:cNvSpPr txBox="1"/>
          <p:nvPr/>
        </p:nvSpPr>
        <p:spPr>
          <a:xfrm>
            <a:off x="14135023" y="7667665"/>
            <a:ext cx="1149675"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GAVEL</a:t>
            </a:r>
          </a:p>
        </p:txBody>
      </p:sp>
      <p:sp>
        <p:nvSpPr>
          <p:cNvPr id="64" name="Rectangle 63"/>
          <p:cNvSpPr/>
          <p:nvPr/>
        </p:nvSpPr>
        <p:spPr>
          <a:xfrm>
            <a:off x="13005605" y="8129330"/>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5" name="TextBox 64"/>
          <p:cNvSpPr txBox="1"/>
          <p:nvPr/>
        </p:nvSpPr>
        <p:spPr>
          <a:xfrm>
            <a:off x="13840426" y="10016631"/>
            <a:ext cx="1728358" cy="1323439"/>
          </a:xfrm>
          <a:prstGeom prst="rect">
            <a:avLst/>
          </a:prstGeom>
          <a:noFill/>
        </p:spPr>
        <p:txBody>
          <a:bodyPr wrap="none" rtlCol="0">
            <a:spAutoFit/>
          </a:bodyPr>
          <a:lstStyle/>
          <a:p>
            <a:pPr algn="ctr"/>
            <a:r>
              <a:rPr lang="tr-TR" sz="8000" b="1">
                <a:solidFill>
                  <a:srgbClr val="64BFEC"/>
                </a:solidFill>
                <a:latin typeface="Noto Sans" panose="020B0502040504020204" pitchFamily="34" charset="0"/>
                <a:ea typeface="Open Sans Extrabold" panose="020B0906030804020204" pitchFamily="34" charset="0"/>
                <a:cs typeface="Open Sans Extrabold" panose="020B0906030804020204" pitchFamily="34" charset="0"/>
              </a:rPr>
              <a:t>65</a:t>
            </a:r>
            <a:r>
              <a:rPr lang="tr-TR" sz="3200" b="1">
                <a:solidFill>
                  <a:srgbClr val="64BFEC"/>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grpSp>
        <p:nvGrpSpPr>
          <p:cNvPr id="66" name="Group 65"/>
          <p:cNvGrpSpPr/>
          <p:nvPr/>
        </p:nvGrpSpPr>
        <p:grpSpPr>
          <a:xfrm>
            <a:off x="8512226" y="4814625"/>
            <a:ext cx="2440494" cy="2424376"/>
            <a:chOff x="16361205" y="4713543"/>
            <a:chExt cx="3257654" cy="3236139"/>
          </a:xfrm>
        </p:grpSpPr>
        <p:sp>
          <p:nvSpPr>
            <p:cNvPr id="67" name="Block Arc 66"/>
            <p:cNvSpPr/>
            <p:nvPr/>
          </p:nvSpPr>
          <p:spPr>
            <a:xfrm rot="10800000">
              <a:off x="16361205" y="4756585"/>
              <a:ext cx="3214611" cy="3171573"/>
            </a:xfrm>
            <a:prstGeom prst="blockArc">
              <a:avLst>
                <a:gd name="adj1" fmla="val 10781871"/>
                <a:gd name="adj2" fmla="val 16150147"/>
                <a:gd name="adj3" fmla="val 6767"/>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68" name="Block Arc 67"/>
            <p:cNvSpPr/>
            <p:nvPr/>
          </p:nvSpPr>
          <p:spPr>
            <a:xfrm rot="5400000">
              <a:off x="16382725" y="4756590"/>
              <a:ext cx="3214613" cy="3171571"/>
            </a:xfrm>
            <a:prstGeom prst="blockArc">
              <a:avLst>
                <a:gd name="adj1" fmla="val 10781871"/>
                <a:gd name="adj2" fmla="val 16214096"/>
                <a:gd name="adj3" fmla="val 677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69" name="Block Arc 68"/>
            <p:cNvSpPr/>
            <p:nvPr/>
          </p:nvSpPr>
          <p:spPr>
            <a:xfrm rot="16200000">
              <a:off x="16382725" y="4735064"/>
              <a:ext cx="3214613" cy="3171571"/>
            </a:xfrm>
            <a:prstGeom prst="blockArc">
              <a:avLst>
                <a:gd name="adj1" fmla="val 10790935"/>
                <a:gd name="adj2" fmla="val 16234838"/>
                <a:gd name="adj3" fmla="val 6770"/>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70" name="Block Arc 69"/>
            <p:cNvSpPr/>
            <p:nvPr/>
          </p:nvSpPr>
          <p:spPr>
            <a:xfrm>
              <a:off x="16404248" y="4735067"/>
              <a:ext cx="3214611" cy="3171573"/>
            </a:xfrm>
            <a:prstGeom prst="blockArc">
              <a:avLst>
                <a:gd name="adj1" fmla="val 10800000"/>
                <a:gd name="adj2" fmla="val 16150147"/>
                <a:gd name="adj3" fmla="val 6767"/>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grpSp>
      <p:grpSp>
        <p:nvGrpSpPr>
          <p:cNvPr id="71" name="Group 70"/>
          <p:cNvGrpSpPr/>
          <p:nvPr/>
        </p:nvGrpSpPr>
        <p:grpSpPr>
          <a:xfrm>
            <a:off x="13484358" y="4814625"/>
            <a:ext cx="2440494" cy="2424376"/>
            <a:chOff x="16361205" y="4713543"/>
            <a:chExt cx="3257654" cy="3236139"/>
          </a:xfrm>
        </p:grpSpPr>
        <p:sp>
          <p:nvSpPr>
            <p:cNvPr id="72" name="Block Arc 71"/>
            <p:cNvSpPr/>
            <p:nvPr/>
          </p:nvSpPr>
          <p:spPr>
            <a:xfrm rot="10800000">
              <a:off x="16361205" y="4756585"/>
              <a:ext cx="3214611" cy="3171573"/>
            </a:xfrm>
            <a:prstGeom prst="blockArc">
              <a:avLst>
                <a:gd name="adj1" fmla="val 10781871"/>
                <a:gd name="adj2" fmla="val 16150147"/>
                <a:gd name="adj3" fmla="val 6767"/>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73" name="Block Arc 72"/>
            <p:cNvSpPr/>
            <p:nvPr/>
          </p:nvSpPr>
          <p:spPr>
            <a:xfrm rot="5400000">
              <a:off x="16382725" y="4756590"/>
              <a:ext cx="3214613" cy="3171571"/>
            </a:xfrm>
            <a:prstGeom prst="blockArc">
              <a:avLst>
                <a:gd name="adj1" fmla="val 10781871"/>
                <a:gd name="adj2" fmla="val 16214096"/>
                <a:gd name="adj3" fmla="val 677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74" name="Block Arc 73"/>
            <p:cNvSpPr/>
            <p:nvPr/>
          </p:nvSpPr>
          <p:spPr>
            <a:xfrm rot="16200000">
              <a:off x="16382725" y="4735064"/>
              <a:ext cx="3214613" cy="3171571"/>
            </a:xfrm>
            <a:prstGeom prst="blockArc">
              <a:avLst>
                <a:gd name="adj1" fmla="val 10790935"/>
                <a:gd name="adj2" fmla="val 16234838"/>
                <a:gd name="adj3" fmla="val 6770"/>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75" name="Block Arc 74"/>
            <p:cNvSpPr/>
            <p:nvPr/>
          </p:nvSpPr>
          <p:spPr>
            <a:xfrm>
              <a:off x="16404248" y="4735067"/>
              <a:ext cx="3214611" cy="3171573"/>
            </a:xfrm>
            <a:prstGeom prst="blockArc">
              <a:avLst>
                <a:gd name="adj1" fmla="val 10800000"/>
                <a:gd name="adj2" fmla="val 16150147"/>
                <a:gd name="adj3" fmla="val 6767"/>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grpSp>
      <p:grpSp>
        <p:nvGrpSpPr>
          <p:cNvPr id="76" name="Group 75"/>
          <p:cNvGrpSpPr/>
          <p:nvPr/>
        </p:nvGrpSpPr>
        <p:grpSpPr>
          <a:xfrm>
            <a:off x="18412470" y="4814625"/>
            <a:ext cx="2440494" cy="2424376"/>
            <a:chOff x="16361205" y="4713543"/>
            <a:chExt cx="3257654" cy="3236139"/>
          </a:xfrm>
        </p:grpSpPr>
        <p:sp>
          <p:nvSpPr>
            <p:cNvPr id="77" name="Block Arc 76"/>
            <p:cNvSpPr/>
            <p:nvPr/>
          </p:nvSpPr>
          <p:spPr>
            <a:xfrm rot="10800000">
              <a:off x="16361205" y="4756585"/>
              <a:ext cx="3214611" cy="3171573"/>
            </a:xfrm>
            <a:prstGeom prst="blockArc">
              <a:avLst>
                <a:gd name="adj1" fmla="val 10781871"/>
                <a:gd name="adj2" fmla="val 16150147"/>
                <a:gd name="adj3" fmla="val 6767"/>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78" name="Block Arc 77"/>
            <p:cNvSpPr/>
            <p:nvPr/>
          </p:nvSpPr>
          <p:spPr>
            <a:xfrm rot="5400000">
              <a:off x="16382725" y="4756590"/>
              <a:ext cx="3214613" cy="3171571"/>
            </a:xfrm>
            <a:prstGeom prst="blockArc">
              <a:avLst>
                <a:gd name="adj1" fmla="val 10781871"/>
                <a:gd name="adj2" fmla="val 16214096"/>
                <a:gd name="adj3" fmla="val 677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79" name="Block Arc 78"/>
            <p:cNvSpPr/>
            <p:nvPr/>
          </p:nvSpPr>
          <p:spPr>
            <a:xfrm rot="16200000">
              <a:off x="16382725" y="4735064"/>
              <a:ext cx="3214613" cy="3171571"/>
            </a:xfrm>
            <a:prstGeom prst="blockArc">
              <a:avLst>
                <a:gd name="adj1" fmla="val 10790935"/>
                <a:gd name="adj2" fmla="val 16234838"/>
                <a:gd name="adj3" fmla="val 6770"/>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sp>
          <p:nvSpPr>
            <p:cNvPr id="80" name="Block Arc 79"/>
            <p:cNvSpPr/>
            <p:nvPr/>
          </p:nvSpPr>
          <p:spPr>
            <a:xfrm>
              <a:off x="16404248" y="4735067"/>
              <a:ext cx="3214611" cy="3171573"/>
            </a:xfrm>
            <a:prstGeom prst="blockArc">
              <a:avLst>
                <a:gd name="adj1" fmla="val 10800000"/>
                <a:gd name="adj2" fmla="val 16150147"/>
                <a:gd name="adj3" fmla="val 6767"/>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solidFill>
                  <a:schemeClr val="tx1"/>
                </a:solidFill>
              </a:endParaRPr>
            </a:p>
          </p:txBody>
        </p:sp>
      </p:grpSp>
      <p:sp>
        <p:nvSpPr>
          <p:cNvPr id="6" name="Rectangle 5"/>
          <p:cNvSpPr/>
          <p:nvPr/>
        </p:nvSpPr>
        <p:spPr>
          <a:xfrm>
            <a:off x="4212379" y="5491867"/>
            <a:ext cx="857927" cy="1015663"/>
          </a:xfrm>
          <a:prstGeom prst="rect">
            <a:avLst/>
          </a:prstGeom>
        </p:spPr>
        <p:txBody>
          <a:bodyPr wrap="none">
            <a:spAutoFit/>
          </a:bodyPr>
          <a:lstStyle/>
          <a:p>
            <a:r>
              <a:rPr lang="tr-TR" sz="6000" b="1">
                <a:solidFill>
                  <a:srgbClr val="8AC7C0"/>
                </a:solidFill>
                <a:latin typeface="Font Awesome 5 Free Solid" panose="02000503000000000000" pitchFamily="2" charset="2"/>
              </a:rPr>
              <a:t></a:t>
            </a:r>
            <a:endParaRPr lang="tr-TR" sz="6000">
              <a:solidFill>
                <a:srgbClr val="8AC7C0"/>
              </a:solidFill>
            </a:endParaRPr>
          </a:p>
        </p:txBody>
      </p:sp>
      <p:sp>
        <p:nvSpPr>
          <p:cNvPr id="7" name="Rectangle 6"/>
          <p:cNvSpPr/>
          <p:nvPr/>
        </p:nvSpPr>
        <p:spPr>
          <a:xfrm>
            <a:off x="9269045" y="5603248"/>
            <a:ext cx="963725" cy="923330"/>
          </a:xfrm>
          <a:prstGeom prst="rect">
            <a:avLst/>
          </a:prstGeom>
        </p:spPr>
        <p:txBody>
          <a:bodyPr wrap="none">
            <a:spAutoFit/>
          </a:bodyPr>
          <a:lstStyle/>
          <a:p>
            <a:r>
              <a:rPr lang="tr-TR" sz="5400" b="1">
                <a:solidFill>
                  <a:srgbClr val="FE6869"/>
                </a:solidFill>
                <a:latin typeface="Font Awesome 5 Free Solid" panose="02000503000000000000" pitchFamily="2" charset="2"/>
              </a:rPr>
              <a:t></a:t>
            </a:r>
            <a:endParaRPr lang="tr-TR" sz="5400">
              <a:solidFill>
                <a:srgbClr val="FE6869"/>
              </a:solidFill>
            </a:endParaRPr>
          </a:p>
        </p:txBody>
      </p:sp>
      <p:sp>
        <p:nvSpPr>
          <p:cNvPr id="8" name="Rectangle 7"/>
          <p:cNvSpPr/>
          <p:nvPr/>
        </p:nvSpPr>
        <p:spPr>
          <a:xfrm>
            <a:off x="14211428" y="5491866"/>
            <a:ext cx="954107" cy="1015663"/>
          </a:xfrm>
          <a:prstGeom prst="rect">
            <a:avLst/>
          </a:prstGeom>
        </p:spPr>
        <p:txBody>
          <a:bodyPr wrap="none">
            <a:spAutoFit/>
          </a:bodyPr>
          <a:lstStyle/>
          <a:p>
            <a:r>
              <a:rPr lang="tr-TR" sz="6000" b="1">
                <a:solidFill>
                  <a:srgbClr val="64BFEC"/>
                </a:solidFill>
                <a:latin typeface="Font Awesome 5 Free Solid" panose="02000503000000000000" pitchFamily="2" charset="2"/>
              </a:rPr>
              <a:t></a:t>
            </a:r>
            <a:endParaRPr lang="tr-TR" sz="6000">
              <a:solidFill>
                <a:srgbClr val="64BFEC"/>
              </a:solidFill>
            </a:endParaRPr>
          </a:p>
        </p:txBody>
      </p:sp>
      <p:sp>
        <p:nvSpPr>
          <p:cNvPr id="9" name="Rectangle 8"/>
          <p:cNvSpPr/>
          <p:nvPr/>
        </p:nvSpPr>
        <p:spPr>
          <a:xfrm>
            <a:off x="19169288" y="5557084"/>
            <a:ext cx="963725" cy="923330"/>
          </a:xfrm>
          <a:prstGeom prst="rect">
            <a:avLst/>
          </a:prstGeom>
        </p:spPr>
        <p:txBody>
          <a:bodyPr wrap="none">
            <a:spAutoFit/>
          </a:bodyPr>
          <a:lstStyle/>
          <a:p>
            <a:r>
              <a:rPr lang="tr-TR" sz="5400" b="1">
                <a:solidFill>
                  <a:srgbClr val="FF814E"/>
                </a:solidFill>
                <a:latin typeface="Font Awesome 5 Free Solid" panose="02000503000000000000" pitchFamily="2" charset="2"/>
              </a:rPr>
              <a:t></a:t>
            </a:r>
            <a:endParaRPr lang="tr-TR" sz="5400">
              <a:solidFill>
                <a:srgbClr val="FF814E"/>
              </a:solidFill>
            </a:endParaRPr>
          </a:p>
        </p:txBody>
      </p:sp>
      <p:sp>
        <p:nvSpPr>
          <p:cNvPr id="42" name="TextBox 41">
            <a:extLst>
              <a:ext uri="{FF2B5EF4-FFF2-40B4-BE49-F238E27FC236}">
                <a16:creationId xmlns:a16="http://schemas.microsoft.com/office/drawing/2014/main" id="{1D1890B3-CB0D-8844-AEB5-CB45373DE29D}"/>
              </a:ext>
            </a:extLst>
          </p:cNvPr>
          <p:cNvSpPr txBox="1"/>
          <p:nvPr/>
        </p:nvSpPr>
        <p:spPr>
          <a:xfrm>
            <a:off x="8528818" y="1344864"/>
            <a:ext cx="366318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What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Do</a:t>
            </a:r>
          </a:p>
        </p:txBody>
      </p:sp>
      <p:cxnSp>
        <p:nvCxnSpPr>
          <p:cNvPr id="44" name="Straight Connector 43">
            <a:extLst>
              <a:ext uri="{FF2B5EF4-FFF2-40B4-BE49-F238E27FC236}">
                <a16:creationId xmlns:a16="http://schemas.microsoft.com/office/drawing/2014/main" id="{6EF91FD0-7590-3D4E-BA8D-D6FB11AAC4D3}"/>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B4477F5-7EA4-8240-AC45-633BA54EB3A2}"/>
              </a:ext>
            </a:extLst>
          </p:cNvPr>
          <p:cNvSpPr txBox="1"/>
          <p:nvPr/>
        </p:nvSpPr>
        <p:spPr>
          <a:xfrm>
            <a:off x="3159010" y="1206364"/>
            <a:ext cx="4804841"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SERVICES</a:t>
            </a:r>
          </a:p>
        </p:txBody>
      </p:sp>
    </p:spTree>
    <p:extLst>
      <p:ext uri="{BB962C8B-B14F-4D97-AF65-F5344CB8AC3E}">
        <p14:creationId xmlns:p14="http://schemas.microsoft.com/office/powerpoint/2010/main" val="202660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341523" y="1470525"/>
            <a:ext cx="3361561"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r"/>
            <a:r>
              <a:rPr lang="en-US"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Who We Are</a:t>
            </a:r>
          </a:p>
        </p:txBody>
      </p:sp>
      <p:sp>
        <p:nvSpPr>
          <p:cNvPr id="2" name="Rectangle 1"/>
          <p:cNvSpPr/>
          <p:nvPr/>
        </p:nvSpPr>
        <p:spPr>
          <a:xfrm>
            <a:off x="3041781" y="4507088"/>
            <a:ext cx="18300440" cy="2677656"/>
          </a:xfrm>
          <a:prstGeom prst="rect">
            <a:avLst/>
          </a:prstGeom>
        </p:spPr>
        <p:txBody>
          <a:bodyPr wrap="square">
            <a:spAutoFit/>
          </a:bodyPr>
          <a:lstStyle/>
          <a:p>
            <a:pPr algn="just">
              <a:lnSpc>
                <a:spcPct val="150000"/>
              </a:lnSpc>
            </a:pPr>
            <a:r>
              <a:rPr lang="en-US"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 in ex sed libero rhoncus molestie id vitae libero. Aenean semper posuere ullamcorper. Phasellus maximus tempus scelerisque. Nulla accumsan augue eget mauris tincidunt, vel tempus leo pharetra. Sed in velit blandit, sagittis ante sit amet, porttitor dolor. Donec egestas ultrices urna sit amet ornare. Nulla venenatis a tellus sit ame. Sed commodo, arcu non tempus consequat, dolor ante mollis ante, vel malesuada.</a:t>
            </a:r>
          </a:p>
        </p:txBody>
      </p:sp>
      <p:sp>
        <p:nvSpPr>
          <p:cNvPr id="6" name="Rectangle 5"/>
          <p:cNvSpPr/>
          <p:nvPr/>
        </p:nvSpPr>
        <p:spPr>
          <a:xfrm>
            <a:off x="3041780" y="8286751"/>
            <a:ext cx="18300441" cy="54292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E6F926D3-844F-F84E-AA62-AE5DD0628871}"/>
              </a:ext>
            </a:extLst>
          </p:cNvPr>
          <p:cNvSpPr txBox="1"/>
          <p:nvPr/>
        </p:nvSpPr>
        <p:spPr>
          <a:xfrm>
            <a:off x="3159010" y="1332026"/>
            <a:ext cx="304474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ABOUT US</a:t>
            </a:r>
          </a:p>
        </p:txBody>
      </p:sp>
    </p:spTree>
    <p:extLst>
      <p:ext uri="{BB962C8B-B14F-4D97-AF65-F5344CB8AC3E}">
        <p14:creationId xmlns:p14="http://schemas.microsoft.com/office/powerpoint/2010/main" val="220850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2801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TIMELINES</a:t>
            </a:r>
          </a:p>
        </p:txBody>
      </p:sp>
      <p:grpSp>
        <p:nvGrpSpPr>
          <p:cNvPr id="3" name="Group 2"/>
          <p:cNvGrpSpPr/>
          <p:nvPr/>
        </p:nvGrpSpPr>
        <p:grpSpPr>
          <a:xfrm>
            <a:off x="2247900" y="11114216"/>
            <a:ext cx="1003935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411915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1017409" y="7172324"/>
            <a:ext cx="2457450" cy="245745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0" name="Oval 129"/>
          <p:cNvSpPr/>
          <p:nvPr/>
        </p:nvSpPr>
        <p:spPr>
          <a:xfrm>
            <a:off x="4305300" y="7172324"/>
            <a:ext cx="2457450" cy="245745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4" name="Oval 133"/>
          <p:cNvSpPr/>
          <p:nvPr/>
        </p:nvSpPr>
        <p:spPr>
          <a:xfrm>
            <a:off x="17430938" y="7191374"/>
            <a:ext cx="2457450" cy="245745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138" name="Group 137"/>
          <p:cNvGrpSpPr/>
          <p:nvPr/>
        </p:nvGrpSpPr>
        <p:grpSpPr>
          <a:xfrm flipH="1" flipV="1">
            <a:off x="17221388" y="6924675"/>
            <a:ext cx="7162612" cy="2914650"/>
            <a:chOff x="-133162" y="7305675"/>
            <a:chExt cx="7162612" cy="2914650"/>
          </a:xfrm>
        </p:grpSpPr>
        <p:cxnSp>
          <p:nvCxnSpPr>
            <p:cNvPr id="139" name="Straight Connector 138"/>
            <p:cNvCxnSpPr/>
            <p:nvPr/>
          </p:nvCxnSpPr>
          <p:spPr>
            <a:xfrm flipV="1">
              <a:off x="-133162" y="8763000"/>
              <a:ext cx="4247962" cy="0"/>
            </a:xfrm>
            <a:prstGeom prst="line">
              <a:avLst/>
            </a:prstGeom>
            <a:ln w="38100">
              <a:solidFill>
                <a:srgbClr val="8AC7C0"/>
              </a:solidFill>
            </a:ln>
          </p:spPr>
          <p:style>
            <a:lnRef idx="1">
              <a:schemeClr val="accent1"/>
            </a:lnRef>
            <a:fillRef idx="0">
              <a:schemeClr val="accent1"/>
            </a:fillRef>
            <a:effectRef idx="0">
              <a:schemeClr val="accent1"/>
            </a:effectRef>
            <a:fontRef idx="minor">
              <a:schemeClr val="tx1"/>
            </a:fontRef>
          </p:style>
        </p:cxnSp>
        <p:sp>
          <p:nvSpPr>
            <p:cNvPr id="140" name="Arc 139"/>
            <p:cNvSpPr/>
            <p:nvPr/>
          </p:nvSpPr>
          <p:spPr>
            <a:xfrm rot="16200000">
              <a:off x="4114800" y="7305675"/>
              <a:ext cx="2914650" cy="2914650"/>
            </a:xfrm>
            <a:prstGeom prst="arc">
              <a:avLst/>
            </a:prstGeom>
            <a:ln w="38100">
              <a:solidFill>
                <a:srgbClr val="8AC7C0"/>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sp>
        <p:nvSpPr>
          <p:cNvPr id="30" name="Rectangle 29"/>
          <p:cNvSpPr/>
          <p:nvPr/>
        </p:nvSpPr>
        <p:spPr>
          <a:xfrm>
            <a:off x="5045750" y="7958434"/>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36" name="Rectangle 35"/>
          <p:cNvSpPr/>
          <p:nvPr/>
        </p:nvSpPr>
        <p:spPr>
          <a:xfrm>
            <a:off x="11819145" y="7920334"/>
            <a:ext cx="53091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grpSp>
        <p:nvGrpSpPr>
          <p:cNvPr id="57" name="Group 56"/>
          <p:cNvGrpSpPr/>
          <p:nvPr/>
        </p:nvGrpSpPr>
        <p:grpSpPr>
          <a:xfrm>
            <a:off x="3041780" y="5010150"/>
            <a:ext cx="3987670" cy="4829175"/>
            <a:chOff x="3041780" y="5010150"/>
            <a:chExt cx="3987670" cy="4829175"/>
          </a:xfrm>
        </p:grpSpPr>
        <p:grpSp>
          <p:nvGrpSpPr>
            <p:cNvPr id="12" name="Group 11"/>
            <p:cNvGrpSpPr/>
            <p:nvPr/>
          </p:nvGrpSpPr>
          <p:grpSpPr>
            <a:xfrm>
              <a:off x="3041780" y="6924675"/>
              <a:ext cx="3987670" cy="2914650"/>
              <a:chOff x="3041780" y="7305675"/>
              <a:chExt cx="3987670" cy="2914650"/>
            </a:xfrm>
          </p:grpSpPr>
          <p:cxnSp>
            <p:nvCxnSpPr>
              <p:cNvPr id="4" name="Straight Connector 3"/>
              <p:cNvCxnSpPr/>
              <p:nvPr/>
            </p:nvCxnSpPr>
            <p:spPr>
              <a:xfrm>
                <a:off x="3041780" y="8763000"/>
                <a:ext cx="1073020" cy="0"/>
              </a:xfrm>
              <a:prstGeom prst="line">
                <a:avLst/>
              </a:prstGeom>
              <a:ln w="38100">
                <a:solidFill>
                  <a:srgbClr val="FE6869"/>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6200000">
                <a:off x="4114800" y="7305675"/>
                <a:ext cx="2914650" cy="2914650"/>
              </a:xfrm>
              <a:prstGeom prst="arc">
                <a:avLst/>
              </a:prstGeom>
              <a:ln w="38100">
                <a:solidFill>
                  <a:srgbClr val="FE6869"/>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cxnSp>
          <p:nvCxnSpPr>
            <p:cNvPr id="41" name="Straight Connector 40"/>
            <p:cNvCxnSpPr/>
            <p:nvPr/>
          </p:nvCxnSpPr>
          <p:spPr>
            <a:xfrm>
              <a:off x="3041780" y="8172449"/>
              <a:ext cx="0" cy="438150"/>
            </a:xfrm>
            <a:prstGeom prst="line">
              <a:avLst/>
            </a:prstGeom>
            <a:ln w="38100">
              <a:solidFill>
                <a:srgbClr val="FE686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1" idx="2"/>
            </p:cNvCxnSpPr>
            <p:nvPr/>
          </p:nvCxnSpPr>
          <p:spPr>
            <a:xfrm flipH="1" flipV="1">
              <a:off x="5553075" y="5010150"/>
              <a:ext cx="19050" cy="1914525"/>
            </a:xfrm>
            <a:prstGeom prst="line">
              <a:avLst/>
            </a:prstGeom>
            <a:ln w="38100">
              <a:solidFill>
                <a:srgbClr val="FE6869"/>
              </a:solidFill>
              <a:tailEnd type="ova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16200000">
            <a:off x="4427631" y="5644247"/>
            <a:ext cx="1236237" cy="646331"/>
          </a:xfrm>
          <a:prstGeom prst="rect">
            <a:avLst/>
          </a:prstGeom>
          <a:noFill/>
        </p:spPr>
        <p:txBody>
          <a:bodyPr wrap="none" rtlCol="0">
            <a:spAutoFit/>
          </a:bodyPr>
          <a:lstStyle/>
          <a:p>
            <a:pPr algn="ctr"/>
            <a:r>
              <a:rPr lang="tr-TR"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2010</a:t>
            </a:r>
          </a:p>
        </p:txBody>
      </p:sp>
      <p:sp>
        <p:nvSpPr>
          <p:cNvPr id="148" name="Rectangle 147"/>
          <p:cNvSpPr/>
          <p:nvPr/>
        </p:nvSpPr>
        <p:spPr>
          <a:xfrm>
            <a:off x="5756285" y="5228748"/>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50" name="TextBox 149"/>
          <p:cNvSpPr txBox="1"/>
          <p:nvPr/>
        </p:nvSpPr>
        <p:spPr>
          <a:xfrm rot="16200000">
            <a:off x="11101641" y="10473422"/>
            <a:ext cx="1236237" cy="646331"/>
          </a:xfrm>
          <a:prstGeom prst="rect">
            <a:avLst/>
          </a:prstGeom>
          <a:noFill/>
        </p:spPr>
        <p:txBody>
          <a:bodyPr wrap="none" rtlCol="0">
            <a:spAutoFit/>
          </a:bodyPr>
          <a:lstStyle/>
          <a:p>
            <a:pPr algn="ctr"/>
            <a:r>
              <a:rPr lang="tr-TR"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2011</a:t>
            </a:r>
          </a:p>
        </p:txBody>
      </p:sp>
      <p:sp>
        <p:nvSpPr>
          <p:cNvPr id="151" name="Rectangle 150"/>
          <p:cNvSpPr/>
          <p:nvPr/>
        </p:nvSpPr>
        <p:spPr>
          <a:xfrm>
            <a:off x="12411245" y="10057923"/>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grpSp>
        <p:nvGrpSpPr>
          <p:cNvPr id="59" name="Group 58"/>
          <p:cNvGrpSpPr/>
          <p:nvPr/>
        </p:nvGrpSpPr>
        <p:grpSpPr>
          <a:xfrm>
            <a:off x="10750709" y="5010150"/>
            <a:ext cx="9391887" cy="4829175"/>
            <a:chOff x="10750709" y="5010150"/>
            <a:chExt cx="9391887" cy="4829175"/>
          </a:xfrm>
        </p:grpSpPr>
        <p:grpSp>
          <p:nvGrpSpPr>
            <p:cNvPr id="127" name="Group 126"/>
            <p:cNvGrpSpPr/>
            <p:nvPr/>
          </p:nvGrpSpPr>
          <p:grpSpPr>
            <a:xfrm flipH="1" flipV="1">
              <a:off x="10750709" y="6924675"/>
              <a:ext cx="4432141" cy="2914650"/>
              <a:chOff x="2597309" y="7305675"/>
              <a:chExt cx="4432141" cy="2914650"/>
            </a:xfrm>
          </p:grpSpPr>
          <p:cxnSp>
            <p:nvCxnSpPr>
              <p:cNvPr id="128" name="Straight Connector 127"/>
              <p:cNvCxnSpPr/>
              <p:nvPr/>
            </p:nvCxnSpPr>
            <p:spPr>
              <a:xfrm flipV="1">
                <a:off x="2597309" y="8763000"/>
                <a:ext cx="1517491" cy="0"/>
              </a:xfrm>
              <a:prstGeom prst="line">
                <a:avLst/>
              </a:prstGeom>
              <a:ln w="38100">
                <a:solidFill>
                  <a:srgbClr val="FF814E"/>
                </a:solidFill>
              </a:ln>
            </p:spPr>
            <p:style>
              <a:lnRef idx="1">
                <a:schemeClr val="accent1"/>
              </a:lnRef>
              <a:fillRef idx="0">
                <a:schemeClr val="accent1"/>
              </a:fillRef>
              <a:effectRef idx="0">
                <a:schemeClr val="accent1"/>
              </a:effectRef>
              <a:fontRef idx="minor">
                <a:schemeClr val="tx1"/>
              </a:fontRef>
            </p:style>
          </p:cxnSp>
          <p:sp>
            <p:nvSpPr>
              <p:cNvPr id="129" name="Arc 128"/>
              <p:cNvSpPr/>
              <p:nvPr/>
            </p:nvSpPr>
            <p:spPr>
              <a:xfrm rot="5400000" flipV="1">
                <a:off x="4114800" y="7305675"/>
                <a:ext cx="2914650" cy="2914650"/>
              </a:xfrm>
              <a:prstGeom prst="arc">
                <a:avLst/>
              </a:prstGeom>
              <a:ln w="38100">
                <a:solidFill>
                  <a:srgbClr val="FF814E"/>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grpSp>
          <p:nvGrpSpPr>
            <p:cNvPr id="135" name="Group 134"/>
            <p:cNvGrpSpPr/>
            <p:nvPr/>
          </p:nvGrpSpPr>
          <p:grpSpPr>
            <a:xfrm>
              <a:off x="14706837" y="6924675"/>
              <a:ext cx="5435759" cy="2914650"/>
              <a:chOff x="1593691" y="7305675"/>
              <a:chExt cx="5435759" cy="2914650"/>
            </a:xfrm>
          </p:grpSpPr>
          <p:cxnSp>
            <p:nvCxnSpPr>
              <p:cNvPr id="136" name="Straight Connector 135"/>
              <p:cNvCxnSpPr/>
              <p:nvPr/>
            </p:nvCxnSpPr>
            <p:spPr>
              <a:xfrm>
                <a:off x="1593691" y="8763000"/>
                <a:ext cx="2521109" cy="0"/>
              </a:xfrm>
              <a:prstGeom prst="line">
                <a:avLst/>
              </a:prstGeom>
              <a:ln w="38100">
                <a:solidFill>
                  <a:srgbClr val="FF814E"/>
                </a:solidFill>
              </a:ln>
            </p:spPr>
            <p:style>
              <a:lnRef idx="1">
                <a:schemeClr val="accent1"/>
              </a:lnRef>
              <a:fillRef idx="0">
                <a:schemeClr val="accent1"/>
              </a:fillRef>
              <a:effectRef idx="0">
                <a:schemeClr val="accent1"/>
              </a:effectRef>
              <a:fontRef idx="minor">
                <a:schemeClr val="tx1"/>
              </a:fontRef>
            </p:style>
          </p:cxnSp>
          <p:sp>
            <p:nvSpPr>
              <p:cNvPr id="137" name="Arc 136"/>
              <p:cNvSpPr/>
              <p:nvPr/>
            </p:nvSpPr>
            <p:spPr>
              <a:xfrm rot="16200000">
                <a:off x="4114800" y="7305675"/>
                <a:ext cx="2914650" cy="2914650"/>
              </a:xfrm>
              <a:prstGeom prst="arc">
                <a:avLst/>
              </a:prstGeom>
              <a:ln w="38100">
                <a:solidFill>
                  <a:srgbClr val="FF814E"/>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cxnSp>
          <p:nvCxnSpPr>
            <p:cNvPr id="152" name="Straight Connector 151"/>
            <p:cNvCxnSpPr/>
            <p:nvPr/>
          </p:nvCxnSpPr>
          <p:spPr>
            <a:xfrm flipH="1" flipV="1">
              <a:off x="18669310" y="5010150"/>
              <a:ext cx="19050" cy="1914525"/>
            </a:xfrm>
            <a:prstGeom prst="line">
              <a:avLst/>
            </a:prstGeom>
            <a:ln w="38100">
              <a:solidFill>
                <a:srgbClr val="FF814E"/>
              </a:solidFill>
              <a:tailEnd type="oval"/>
            </a:ln>
          </p:spPr>
          <p:style>
            <a:lnRef idx="1">
              <a:schemeClr val="accent1"/>
            </a:lnRef>
            <a:fillRef idx="0">
              <a:schemeClr val="accent1"/>
            </a:fillRef>
            <a:effectRef idx="0">
              <a:schemeClr val="accent1"/>
            </a:effectRef>
            <a:fontRef idx="minor">
              <a:schemeClr val="tx1"/>
            </a:fontRef>
          </p:style>
        </p:cxnSp>
      </p:grpSp>
      <p:sp>
        <p:nvSpPr>
          <p:cNvPr id="153" name="TextBox 152"/>
          <p:cNvSpPr txBox="1"/>
          <p:nvPr/>
        </p:nvSpPr>
        <p:spPr>
          <a:xfrm rot="16200000">
            <a:off x="17543866" y="5644247"/>
            <a:ext cx="1236237" cy="646331"/>
          </a:xfrm>
          <a:prstGeom prst="rect">
            <a:avLst/>
          </a:prstGeom>
          <a:noFill/>
        </p:spPr>
        <p:txBody>
          <a:bodyPr wrap="none" rtlCol="0">
            <a:spAutoFit/>
          </a:bodyPr>
          <a:lstStyle/>
          <a:p>
            <a:pPr algn="ctr"/>
            <a:r>
              <a:rPr lang="tr-TR"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2012</a:t>
            </a:r>
          </a:p>
        </p:txBody>
      </p:sp>
      <p:sp>
        <p:nvSpPr>
          <p:cNvPr id="154" name="Rectangle 153"/>
          <p:cNvSpPr/>
          <p:nvPr/>
        </p:nvSpPr>
        <p:spPr>
          <a:xfrm>
            <a:off x="18872520" y="5228748"/>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0" name="Rectangle 49"/>
          <p:cNvSpPr/>
          <p:nvPr/>
        </p:nvSpPr>
        <p:spPr>
          <a:xfrm>
            <a:off x="18270774" y="7958434"/>
            <a:ext cx="790601"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grpSp>
        <p:nvGrpSpPr>
          <p:cNvPr id="58" name="Group 57"/>
          <p:cNvGrpSpPr/>
          <p:nvPr/>
        </p:nvGrpSpPr>
        <p:grpSpPr>
          <a:xfrm>
            <a:off x="4076700" y="6924675"/>
            <a:ext cx="9626759" cy="4829174"/>
            <a:chOff x="4076700" y="6924675"/>
            <a:chExt cx="9626759" cy="4829174"/>
          </a:xfrm>
        </p:grpSpPr>
        <p:grpSp>
          <p:nvGrpSpPr>
            <p:cNvPr id="121" name="Group 120"/>
            <p:cNvGrpSpPr/>
            <p:nvPr/>
          </p:nvGrpSpPr>
          <p:grpSpPr>
            <a:xfrm flipH="1" flipV="1">
              <a:off x="4076700" y="6924675"/>
              <a:ext cx="5334000" cy="2914650"/>
              <a:chOff x="1695450" y="7305675"/>
              <a:chExt cx="5334000" cy="2914650"/>
            </a:xfrm>
          </p:grpSpPr>
          <p:cxnSp>
            <p:nvCxnSpPr>
              <p:cNvPr id="122" name="Straight Connector 121"/>
              <p:cNvCxnSpPr/>
              <p:nvPr/>
            </p:nvCxnSpPr>
            <p:spPr>
              <a:xfrm flipV="1">
                <a:off x="1695450" y="8763000"/>
                <a:ext cx="2419350" cy="0"/>
              </a:xfrm>
              <a:prstGeom prst="line">
                <a:avLst/>
              </a:prstGeom>
              <a:ln w="38100">
                <a:solidFill>
                  <a:srgbClr val="64BFEC"/>
                </a:solidFill>
              </a:ln>
            </p:spPr>
            <p:style>
              <a:lnRef idx="1">
                <a:schemeClr val="accent1"/>
              </a:lnRef>
              <a:fillRef idx="0">
                <a:schemeClr val="accent1"/>
              </a:fillRef>
              <a:effectRef idx="0">
                <a:schemeClr val="accent1"/>
              </a:effectRef>
              <a:fontRef idx="minor">
                <a:schemeClr val="tx1"/>
              </a:fontRef>
            </p:style>
          </p:cxnSp>
          <p:sp>
            <p:nvSpPr>
              <p:cNvPr id="123" name="Arc 122"/>
              <p:cNvSpPr/>
              <p:nvPr/>
            </p:nvSpPr>
            <p:spPr>
              <a:xfrm rot="16200000">
                <a:off x="4114800" y="7305675"/>
                <a:ext cx="2914650" cy="2914650"/>
              </a:xfrm>
              <a:prstGeom prst="arc">
                <a:avLst/>
              </a:prstGeom>
              <a:ln w="38100">
                <a:solidFill>
                  <a:srgbClr val="64BFEC"/>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grpSp>
          <p:nvGrpSpPr>
            <p:cNvPr id="124" name="Group 123"/>
            <p:cNvGrpSpPr/>
            <p:nvPr/>
          </p:nvGrpSpPr>
          <p:grpSpPr>
            <a:xfrm>
              <a:off x="8267700" y="6924675"/>
              <a:ext cx="5435759" cy="2914650"/>
              <a:chOff x="1593691" y="7305675"/>
              <a:chExt cx="5435759" cy="2914650"/>
            </a:xfrm>
          </p:grpSpPr>
          <p:cxnSp>
            <p:nvCxnSpPr>
              <p:cNvPr id="125" name="Straight Connector 124"/>
              <p:cNvCxnSpPr/>
              <p:nvPr/>
            </p:nvCxnSpPr>
            <p:spPr>
              <a:xfrm>
                <a:off x="1593691" y="8763000"/>
                <a:ext cx="2521109" cy="0"/>
              </a:xfrm>
              <a:prstGeom prst="line">
                <a:avLst/>
              </a:prstGeom>
              <a:ln w="38100">
                <a:solidFill>
                  <a:srgbClr val="64BFEC"/>
                </a:solidFill>
              </a:ln>
            </p:spPr>
            <p:style>
              <a:lnRef idx="1">
                <a:schemeClr val="accent1"/>
              </a:lnRef>
              <a:fillRef idx="0">
                <a:schemeClr val="accent1"/>
              </a:fillRef>
              <a:effectRef idx="0">
                <a:schemeClr val="accent1"/>
              </a:effectRef>
              <a:fontRef idx="minor">
                <a:schemeClr val="tx1"/>
              </a:fontRef>
            </p:style>
          </p:cxnSp>
          <p:sp>
            <p:nvSpPr>
              <p:cNvPr id="126" name="Arc 125"/>
              <p:cNvSpPr/>
              <p:nvPr/>
            </p:nvSpPr>
            <p:spPr>
              <a:xfrm rot="5400000" flipV="1">
                <a:off x="4114800" y="7305675"/>
                <a:ext cx="2914650" cy="2914650"/>
              </a:xfrm>
              <a:prstGeom prst="arc">
                <a:avLst/>
              </a:prstGeom>
              <a:ln w="38100">
                <a:solidFill>
                  <a:srgbClr val="64BFEC"/>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cxnSp>
          <p:nvCxnSpPr>
            <p:cNvPr id="155" name="Straight Connector 154"/>
            <p:cNvCxnSpPr/>
            <p:nvPr/>
          </p:nvCxnSpPr>
          <p:spPr>
            <a:xfrm flipH="1">
              <a:off x="12227084" y="9839324"/>
              <a:ext cx="19050" cy="1914525"/>
            </a:xfrm>
            <a:prstGeom prst="line">
              <a:avLst/>
            </a:prstGeom>
            <a:ln w="38100">
              <a:solidFill>
                <a:srgbClr val="64BFEC"/>
              </a:solidFill>
              <a:tailEnd type="ova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CC71F128-B151-B347-8DDC-2278C7DD5519}"/>
              </a:ext>
            </a:extLst>
          </p:cNvPr>
          <p:cNvSpPr txBox="1"/>
          <p:nvPr/>
        </p:nvSpPr>
        <p:spPr>
          <a:xfrm>
            <a:off x="10005925" y="1344864"/>
            <a:ext cx="5347939"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Company</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Timeline</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46" name="Straight Connector 45">
            <a:extLst>
              <a:ext uri="{FF2B5EF4-FFF2-40B4-BE49-F238E27FC236}">
                <a16:creationId xmlns:a16="http://schemas.microsoft.com/office/drawing/2014/main" id="{1C0A0213-91EC-4843-B420-D5B6F579BC25}"/>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A624D6E-D456-E341-BFC9-2F2150F9A606}"/>
              </a:ext>
            </a:extLst>
          </p:cNvPr>
          <p:cNvSpPr txBox="1"/>
          <p:nvPr/>
        </p:nvSpPr>
        <p:spPr>
          <a:xfrm>
            <a:off x="3159010" y="1206364"/>
            <a:ext cx="657776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TIMELINE</a:t>
            </a:r>
          </a:p>
        </p:txBody>
      </p:sp>
    </p:spTree>
    <p:extLst>
      <p:ext uri="{BB962C8B-B14F-4D97-AF65-F5344CB8AC3E}">
        <p14:creationId xmlns:p14="http://schemas.microsoft.com/office/powerpoint/2010/main" val="112603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0998359" y="7191374"/>
            <a:ext cx="2457450" cy="2457450"/>
          </a:xfrm>
          <a:prstGeom prst="ellips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0" name="Oval 129"/>
          <p:cNvSpPr/>
          <p:nvPr/>
        </p:nvSpPr>
        <p:spPr>
          <a:xfrm>
            <a:off x="4324350" y="7191374"/>
            <a:ext cx="2457450" cy="245745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4" name="Oval 133"/>
          <p:cNvSpPr/>
          <p:nvPr/>
        </p:nvSpPr>
        <p:spPr>
          <a:xfrm>
            <a:off x="17430938" y="7191374"/>
            <a:ext cx="2457450" cy="2457450"/>
          </a:xfrm>
          <a:prstGeom prst="ellipse">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Rectangle 29"/>
          <p:cNvSpPr/>
          <p:nvPr/>
        </p:nvSpPr>
        <p:spPr>
          <a:xfrm>
            <a:off x="5120289" y="7958434"/>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36" name="Rectangle 35"/>
          <p:cNvSpPr/>
          <p:nvPr/>
        </p:nvSpPr>
        <p:spPr>
          <a:xfrm>
            <a:off x="11798337" y="7939384"/>
            <a:ext cx="790601"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grpSp>
        <p:nvGrpSpPr>
          <p:cNvPr id="15" name="Group 14"/>
          <p:cNvGrpSpPr/>
          <p:nvPr/>
        </p:nvGrpSpPr>
        <p:grpSpPr>
          <a:xfrm>
            <a:off x="0" y="6924675"/>
            <a:ext cx="7029450" cy="4921893"/>
            <a:chOff x="0" y="6924675"/>
            <a:chExt cx="7029450" cy="4921893"/>
          </a:xfrm>
        </p:grpSpPr>
        <p:cxnSp>
          <p:nvCxnSpPr>
            <p:cNvPr id="39" name="Straight Connector 38"/>
            <p:cNvCxnSpPr>
              <a:stCxn id="11" idx="0"/>
            </p:cNvCxnSpPr>
            <p:nvPr/>
          </p:nvCxnSpPr>
          <p:spPr>
            <a:xfrm flipH="1">
              <a:off x="0" y="8382000"/>
              <a:ext cx="4114800" cy="0"/>
            </a:xfrm>
            <a:prstGeom prst="line">
              <a:avLst/>
            </a:prstGeom>
            <a:ln w="38100">
              <a:solidFill>
                <a:srgbClr val="8AC7C0"/>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5400000" flipV="1">
              <a:off x="4114800" y="6924675"/>
              <a:ext cx="2914650" cy="2914650"/>
            </a:xfrm>
            <a:prstGeom prst="arc">
              <a:avLst>
                <a:gd name="adj1" fmla="val 16200000"/>
                <a:gd name="adj2" fmla="val 43791"/>
              </a:avLst>
            </a:prstGeom>
            <a:ln w="38100">
              <a:solidFill>
                <a:srgbClr val="8AC7C0"/>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43" name="Straight Connector 42"/>
            <p:cNvCxnSpPr/>
            <p:nvPr/>
          </p:nvCxnSpPr>
          <p:spPr>
            <a:xfrm>
              <a:off x="5595079" y="9915523"/>
              <a:ext cx="9039" cy="1931045"/>
            </a:xfrm>
            <a:prstGeom prst="line">
              <a:avLst/>
            </a:prstGeom>
            <a:ln w="38100">
              <a:solidFill>
                <a:srgbClr val="8AC7C0"/>
              </a:solidFill>
              <a:tailEnd type="ova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16200000">
            <a:off x="4427631" y="10557879"/>
            <a:ext cx="1236237" cy="646331"/>
          </a:xfrm>
          <a:prstGeom prst="rect">
            <a:avLst/>
          </a:prstGeom>
          <a:noFill/>
        </p:spPr>
        <p:txBody>
          <a:bodyPr wrap="none" rtlCol="0">
            <a:spAutoFit/>
          </a:bodyPr>
          <a:lstStyle/>
          <a:p>
            <a:pPr algn="ctr"/>
            <a:r>
              <a:rPr lang="tr-TR"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2014</a:t>
            </a:r>
          </a:p>
        </p:txBody>
      </p:sp>
      <p:sp>
        <p:nvSpPr>
          <p:cNvPr id="148" name="Rectangle 147"/>
          <p:cNvSpPr/>
          <p:nvPr/>
        </p:nvSpPr>
        <p:spPr>
          <a:xfrm>
            <a:off x="5756285" y="10142381"/>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50" name="TextBox 149"/>
          <p:cNvSpPr txBox="1"/>
          <p:nvPr/>
        </p:nvSpPr>
        <p:spPr>
          <a:xfrm rot="16200000">
            <a:off x="17562916" y="10557879"/>
            <a:ext cx="1236237" cy="646331"/>
          </a:xfrm>
          <a:prstGeom prst="rect">
            <a:avLst/>
          </a:prstGeom>
          <a:noFill/>
        </p:spPr>
        <p:txBody>
          <a:bodyPr wrap="none" rtlCol="0">
            <a:spAutoFit/>
          </a:bodyPr>
          <a:lstStyle/>
          <a:p>
            <a:pPr algn="ctr"/>
            <a:r>
              <a:rPr lang="tr-TR" b="1">
                <a:solidFill>
                  <a:srgbClr val="685C79"/>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sp>
        <p:nvSpPr>
          <p:cNvPr id="151" name="Rectangle 150"/>
          <p:cNvSpPr/>
          <p:nvPr/>
        </p:nvSpPr>
        <p:spPr>
          <a:xfrm>
            <a:off x="18872520" y="10142381"/>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53" name="TextBox 152"/>
          <p:cNvSpPr txBox="1"/>
          <p:nvPr/>
        </p:nvSpPr>
        <p:spPr>
          <a:xfrm rot="16200000">
            <a:off x="11085916" y="5644247"/>
            <a:ext cx="1236237" cy="646331"/>
          </a:xfrm>
          <a:prstGeom prst="rect">
            <a:avLst/>
          </a:prstGeom>
          <a:noFill/>
        </p:spPr>
        <p:txBody>
          <a:bodyPr wrap="none" rtlCol="0">
            <a:spAutoFit/>
          </a:bodyPr>
          <a:lstStyle/>
          <a:p>
            <a:pPr algn="ctr"/>
            <a:r>
              <a:rPr lang="tr-TR"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154" name="Rectangle 153"/>
          <p:cNvSpPr/>
          <p:nvPr/>
        </p:nvSpPr>
        <p:spPr>
          <a:xfrm>
            <a:off x="12414570" y="5228748"/>
            <a:ext cx="3408504" cy="147732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0" name="Rectangle 49"/>
          <p:cNvSpPr/>
          <p:nvPr/>
        </p:nvSpPr>
        <p:spPr>
          <a:xfrm>
            <a:off x="18270774" y="7958434"/>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grpSp>
        <p:nvGrpSpPr>
          <p:cNvPr id="13" name="Group 12"/>
          <p:cNvGrpSpPr/>
          <p:nvPr/>
        </p:nvGrpSpPr>
        <p:grpSpPr>
          <a:xfrm>
            <a:off x="10750709" y="6924675"/>
            <a:ext cx="9391887" cy="4829174"/>
            <a:chOff x="10750709" y="6924675"/>
            <a:chExt cx="9391887" cy="4829174"/>
          </a:xfrm>
        </p:grpSpPr>
        <p:grpSp>
          <p:nvGrpSpPr>
            <p:cNvPr id="10" name="Group 9"/>
            <p:cNvGrpSpPr/>
            <p:nvPr/>
          </p:nvGrpSpPr>
          <p:grpSpPr>
            <a:xfrm>
              <a:off x="10750709" y="6924675"/>
              <a:ext cx="9391887" cy="2914650"/>
              <a:chOff x="10750709" y="6924675"/>
              <a:chExt cx="9391887" cy="2914650"/>
            </a:xfrm>
          </p:grpSpPr>
          <p:grpSp>
            <p:nvGrpSpPr>
              <p:cNvPr id="127" name="Group 126"/>
              <p:cNvGrpSpPr/>
              <p:nvPr/>
            </p:nvGrpSpPr>
            <p:grpSpPr>
              <a:xfrm flipH="1" flipV="1">
                <a:off x="10750709" y="6924675"/>
                <a:ext cx="4432141" cy="2914650"/>
                <a:chOff x="2597309" y="7305675"/>
                <a:chExt cx="4432141" cy="2914650"/>
              </a:xfrm>
            </p:grpSpPr>
            <p:cxnSp>
              <p:nvCxnSpPr>
                <p:cNvPr id="128" name="Straight Connector 127"/>
                <p:cNvCxnSpPr/>
                <p:nvPr/>
              </p:nvCxnSpPr>
              <p:spPr>
                <a:xfrm flipV="1">
                  <a:off x="2597309" y="8763000"/>
                  <a:ext cx="1517491" cy="0"/>
                </a:xfrm>
                <a:prstGeom prst="line">
                  <a:avLst/>
                </a:prstGeom>
                <a:ln w="38100">
                  <a:solidFill>
                    <a:srgbClr val="685C79"/>
                  </a:solidFill>
                </a:ln>
              </p:spPr>
              <p:style>
                <a:lnRef idx="1">
                  <a:schemeClr val="accent1"/>
                </a:lnRef>
                <a:fillRef idx="0">
                  <a:schemeClr val="accent1"/>
                </a:fillRef>
                <a:effectRef idx="0">
                  <a:schemeClr val="accent1"/>
                </a:effectRef>
                <a:fontRef idx="minor">
                  <a:schemeClr val="tx1"/>
                </a:fontRef>
              </p:style>
            </p:cxnSp>
            <p:sp>
              <p:nvSpPr>
                <p:cNvPr id="129" name="Arc 128"/>
                <p:cNvSpPr/>
                <p:nvPr/>
              </p:nvSpPr>
              <p:spPr>
                <a:xfrm rot="16200000">
                  <a:off x="4114800" y="7305675"/>
                  <a:ext cx="2914650" cy="2914650"/>
                </a:xfrm>
                <a:prstGeom prst="arc">
                  <a:avLst/>
                </a:prstGeom>
                <a:ln w="38100">
                  <a:solidFill>
                    <a:srgbClr val="685C79"/>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grpSp>
            <p:nvGrpSpPr>
              <p:cNvPr id="135" name="Group 134"/>
              <p:cNvGrpSpPr/>
              <p:nvPr/>
            </p:nvGrpSpPr>
            <p:grpSpPr>
              <a:xfrm>
                <a:off x="14706837" y="6924675"/>
                <a:ext cx="5435759" cy="2914650"/>
                <a:chOff x="1593691" y="7305675"/>
                <a:chExt cx="5435759" cy="2914650"/>
              </a:xfrm>
            </p:grpSpPr>
            <p:cxnSp>
              <p:nvCxnSpPr>
                <p:cNvPr id="136" name="Straight Connector 135"/>
                <p:cNvCxnSpPr/>
                <p:nvPr/>
              </p:nvCxnSpPr>
              <p:spPr>
                <a:xfrm>
                  <a:off x="1593691" y="8763000"/>
                  <a:ext cx="2521109" cy="0"/>
                </a:xfrm>
                <a:prstGeom prst="line">
                  <a:avLst/>
                </a:prstGeom>
                <a:ln w="38100">
                  <a:solidFill>
                    <a:srgbClr val="685C79"/>
                  </a:solidFill>
                </a:ln>
              </p:spPr>
              <p:style>
                <a:lnRef idx="1">
                  <a:schemeClr val="accent1"/>
                </a:lnRef>
                <a:fillRef idx="0">
                  <a:schemeClr val="accent1"/>
                </a:fillRef>
                <a:effectRef idx="0">
                  <a:schemeClr val="accent1"/>
                </a:effectRef>
                <a:fontRef idx="minor">
                  <a:schemeClr val="tx1"/>
                </a:fontRef>
              </p:style>
            </p:cxnSp>
            <p:sp>
              <p:nvSpPr>
                <p:cNvPr id="137" name="Arc 136"/>
                <p:cNvSpPr/>
                <p:nvPr/>
              </p:nvSpPr>
              <p:spPr>
                <a:xfrm rot="5400000" flipV="1">
                  <a:off x="4114800" y="7305675"/>
                  <a:ext cx="2914650" cy="2914650"/>
                </a:xfrm>
                <a:prstGeom prst="arc">
                  <a:avLst/>
                </a:prstGeom>
                <a:ln w="38100">
                  <a:solidFill>
                    <a:srgbClr val="685C79"/>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grpSp>
        <p:cxnSp>
          <p:nvCxnSpPr>
            <p:cNvPr id="155" name="Straight Connector 154"/>
            <p:cNvCxnSpPr/>
            <p:nvPr/>
          </p:nvCxnSpPr>
          <p:spPr>
            <a:xfrm flipH="1">
              <a:off x="18666221" y="9839324"/>
              <a:ext cx="19050" cy="1914525"/>
            </a:xfrm>
            <a:prstGeom prst="line">
              <a:avLst/>
            </a:prstGeom>
            <a:ln w="38100">
              <a:solidFill>
                <a:srgbClr val="685C79"/>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076700" y="5010150"/>
            <a:ext cx="9626759" cy="4829175"/>
            <a:chOff x="4076700" y="5010150"/>
            <a:chExt cx="9626759" cy="4829175"/>
          </a:xfrm>
        </p:grpSpPr>
        <p:grpSp>
          <p:nvGrpSpPr>
            <p:cNvPr id="121" name="Group 120"/>
            <p:cNvGrpSpPr/>
            <p:nvPr/>
          </p:nvGrpSpPr>
          <p:grpSpPr>
            <a:xfrm flipH="1" flipV="1">
              <a:off x="4076700" y="6924675"/>
              <a:ext cx="5334000" cy="2914650"/>
              <a:chOff x="1695450" y="7305675"/>
              <a:chExt cx="5334000" cy="2914650"/>
            </a:xfrm>
          </p:grpSpPr>
          <p:cxnSp>
            <p:nvCxnSpPr>
              <p:cNvPr id="122" name="Straight Connector 121"/>
              <p:cNvCxnSpPr/>
              <p:nvPr/>
            </p:nvCxnSpPr>
            <p:spPr>
              <a:xfrm flipV="1">
                <a:off x="1695450" y="8763000"/>
                <a:ext cx="2419350" cy="0"/>
              </a:xfrm>
              <a:prstGeom prst="line">
                <a:avLst/>
              </a:prstGeom>
              <a:ln w="38100">
                <a:solidFill>
                  <a:srgbClr val="DA727E"/>
                </a:solidFill>
              </a:ln>
            </p:spPr>
            <p:style>
              <a:lnRef idx="1">
                <a:schemeClr val="accent1"/>
              </a:lnRef>
              <a:fillRef idx="0">
                <a:schemeClr val="accent1"/>
              </a:fillRef>
              <a:effectRef idx="0">
                <a:schemeClr val="accent1"/>
              </a:effectRef>
              <a:fontRef idx="minor">
                <a:schemeClr val="tx1"/>
              </a:fontRef>
            </p:style>
          </p:cxnSp>
          <p:sp>
            <p:nvSpPr>
              <p:cNvPr id="123" name="Arc 122"/>
              <p:cNvSpPr/>
              <p:nvPr/>
            </p:nvSpPr>
            <p:spPr>
              <a:xfrm rot="5400000" flipV="1">
                <a:off x="4114800" y="7305675"/>
                <a:ext cx="2914650" cy="2914650"/>
              </a:xfrm>
              <a:prstGeom prst="arc">
                <a:avLst/>
              </a:prstGeom>
              <a:ln w="38100">
                <a:solidFill>
                  <a:srgbClr val="DA727E"/>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grpSp>
          <p:nvGrpSpPr>
            <p:cNvPr id="124" name="Group 123"/>
            <p:cNvGrpSpPr/>
            <p:nvPr/>
          </p:nvGrpSpPr>
          <p:grpSpPr>
            <a:xfrm>
              <a:off x="8267700" y="6924675"/>
              <a:ext cx="5435759" cy="2914650"/>
              <a:chOff x="1593691" y="7305675"/>
              <a:chExt cx="5435759" cy="2914650"/>
            </a:xfrm>
          </p:grpSpPr>
          <p:cxnSp>
            <p:nvCxnSpPr>
              <p:cNvPr id="125" name="Straight Connector 124"/>
              <p:cNvCxnSpPr/>
              <p:nvPr/>
            </p:nvCxnSpPr>
            <p:spPr>
              <a:xfrm>
                <a:off x="1593691" y="8763000"/>
                <a:ext cx="2521109" cy="0"/>
              </a:xfrm>
              <a:prstGeom prst="line">
                <a:avLst/>
              </a:prstGeom>
              <a:ln w="38100">
                <a:solidFill>
                  <a:srgbClr val="DA727E"/>
                </a:solidFill>
              </a:ln>
            </p:spPr>
            <p:style>
              <a:lnRef idx="1">
                <a:schemeClr val="accent1"/>
              </a:lnRef>
              <a:fillRef idx="0">
                <a:schemeClr val="accent1"/>
              </a:fillRef>
              <a:effectRef idx="0">
                <a:schemeClr val="accent1"/>
              </a:effectRef>
              <a:fontRef idx="minor">
                <a:schemeClr val="tx1"/>
              </a:fontRef>
            </p:style>
          </p:cxnSp>
          <p:sp>
            <p:nvSpPr>
              <p:cNvPr id="126" name="Arc 125"/>
              <p:cNvSpPr/>
              <p:nvPr/>
            </p:nvSpPr>
            <p:spPr>
              <a:xfrm rot="16200000">
                <a:off x="4114800" y="7305675"/>
                <a:ext cx="2914650" cy="2914650"/>
              </a:xfrm>
              <a:prstGeom prst="arc">
                <a:avLst/>
              </a:prstGeom>
              <a:ln w="38100">
                <a:solidFill>
                  <a:srgbClr val="DA727E"/>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cxnSp>
          <p:nvCxnSpPr>
            <p:cNvPr id="45" name="Straight Connector 44"/>
            <p:cNvCxnSpPr/>
            <p:nvPr/>
          </p:nvCxnSpPr>
          <p:spPr>
            <a:xfrm flipH="1" flipV="1">
              <a:off x="12227394" y="5010150"/>
              <a:ext cx="19050" cy="1914525"/>
            </a:xfrm>
            <a:prstGeom prst="line">
              <a:avLst/>
            </a:prstGeom>
            <a:ln w="38100">
              <a:solidFill>
                <a:srgbClr val="DA727E"/>
              </a:solidFill>
              <a:tailEnd type="ova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7221388" y="6924675"/>
            <a:ext cx="4438462" cy="2914650"/>
            <a:chOff x="17221388" y="6924675"/>
            <a:chExt cx="4438462" cy="2914650"/>
          </a:xfrm>
        </p:grpSpPr>
        <p:cxnSp>
          <p:nvCxnSpPr>
            <p:cNvPr id="139" name="Straight Connector 138"/>
            <p:cNvCxnSpPr/>
            <p:nvPr/>
          </p:nvCxnSpPr>
          <p:spPr>
            <a:xfrm flipH="1">
              <a:off x="20136038" y="8382000"/>
              <a:ext cx="1523812" cy="0"/>
            </a:xfrm>
            <a:prstGeom prst="line">
              <a:avLst/>
            </a:prstGeom>
            <a:ln w="38100">
              <a:solidFill>
                <a:srgbClr val="685C79"/>
              </a:solidFill>
            </a:ln>
          </p:spPr>
          <p:style>
            <a:lnRef idx="1">
              <a:schemeClr val="accent1"/>
            </a:lnRef>
            <a:fillRef idx="0">
              <a:schemeClr val="accent1"/>
            </a:fillRef>
            <a:effectRef idx="0">
              <a:schemeClr val="accent1"/>
            </a:effectRef>
            <a:fontRef idx="minor">
              <a:schemeClr val="tx1"/>
            </a:fontRef>
          </p:style>
        </p:cxnSp>
        <p:sp>
          <p:nvSpPr>
            <p:cNvPr id="140" name="Arc 139"/>
            <p:cNvSpPr/>
            <p:nvPr/>
          </p:nvSpPr>
          <p:spPr>
            <a:xfrm rot="5400000" flipH="1">
              <a:off x="17221388" y="6924675"/>
              <a:ext cx="2914650" cy="2914650"/>
            </a:xfrm>
            <a:prstGeom prst="arc">
              <a:avLst/>
            </a:prstGeom>
            <a:ln w="38100">
              <a:solidFill>
                <a:srgbClr val="685C79"/>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46" name="Straight Connector 45"/>
            <p:cNvCxnSpPr/>
            <p:nvPr/>
          </p:nvCxnSpPr>
          <p:spPr>
            <a:xfrm>
              <a:off x="21659850" y="8172449"/>
              <a:ext cx="0" cy="438150"/>
            </a:xfrm>
            <a:prstGeom prst="line">
              <a:avLst/>
            </a:prstGeom>
            <a:ln w="38100">
              <a:solidFill>
                <a:srgbClr val="685C79"/>
              </a:solidFill>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369E5D67-B6BB-1D4D-9589-37237C75B6EC}"/>
              </a:ext>
            </a:extLst>
          </p:cNvPr>
          <p:cNvSpPr txBox="1"/>
          <p:nvPr/>
        </p:nvSpPr>
        <p:spPr>
          <a:xfrm>
            <a:off x="10005925" y="1344864"/>
            <a:ext cx="5347939"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Company</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Timeline</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49" name="Straight Connector 48">
            <a:extLst>
              <a:ext uri="{FF2B5EF4-FFF2-40B4-BE49-F238E27FC236}">
                <a16:creationId xmlns:a16="http://schemas.microsoft.com/office/drawing/2014/main" id="{CFF68261-84F7-D24A-98B7-F1C8385E369F}"/>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C3FF437-E30B-5B4B-8880-A5DB1BD3E07D}"/>
              </a:ext>
            </a:extLst>
          </p:cNvPr>
          <p:cNvSpPr txBox="1"/>
          <p:nvPr/>
        </p:nvSpPr>
        <p:spPr>
          <a:xfrm>
            <a:off x="3159010" y="1206364"/>
            <a:ext cx="657776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TIMELINE</a:t>
            </a:r>
          </a:p>
        </p:txBody>
      </p:sp>
    </p:spTree>
    <p:extLst>
      <p:ext uri="{BB962C8B-B14F-4D97-AF65-F5344CB8AC3E}">
        <p14:creationId xmlns:p14="http://schemas.microsoft.com/office/powerpoint/2010/main" val="3609811559"/>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8516588" y="6629400"/>
            <a:ext cx="2419350" cy="241935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Oval 27"/>
          <p:cNvSpPr/>
          <p:nvPr/>
        </p:nvSpPr>
        <p:spPr>
          <a:xfrm>
            <a:off x="13564430" y="6629400"/>
            <a:ext cx="2419350" cy="241935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Oval 28"/>
          <p:cNvSpPr/>
          <p:nvPr/>
        </p:nvSpPr>
        <p:spPr>
          <a:xfrm>
            <a:off x="18659475" y="6629400"/>
            <a:ext cx="2419350" cy="241935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Oval 3"/>
          <p:cNvSpPr/>
          <p:nvPr/>
        </p:nvSpPr>
        <p:spPr>
          <a:xfrm>
            <a:off x="3435415" y="6629400"/>
            <a:ext cx="2419350" cy="241935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7" name="Straight Arrow Connector 6"/>
          <p:cNvCxnSpPr>
            <a:stCxn id="4" idx="0"/>
          </p:cNvCxnSpPr>
          <p:nvPr/>
        </p:nvCxnSpPr>
        <p:spPr>
          <a:xfrm flipV="1">
            <a:off x="4645090" y="5943600"/>
            <a:ext cx="0" cy="685800"/>
          </a:xfrm>
          <a:prstGeom prst="straightConnector1">
            <a:avLst/>
          </a:prstGeom>
          <a:ln w="76200">
            <a:solidFill>
              <a:srgbClr val="FE6869"/>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4"/>
          </p:cNvCxnSpPr>
          <p:nvPr/>
        </p:nvCxnSpPr>
        <p:spPr>
          <a:xfrm>
            <a:off x="9726263" y="9048750"/>
            <a:ext cx="9525" cy="685800"/>
          </a:xfrm>
          <a:prstGeom prst="straightConnector1">
            <a:avLst/>
          </a:prstGeom>
          <a:ln w="76200">
            <a:solidFill>
              <a:srgbClr val="8AC7C0"/>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0"/>
          </p:cNvCxnSpPr>
          <p:nvPr/>
        </p:nvCxnSpPr>
        <p:spPr>
          <a:xfrm flipV="1">
            <a:off x="14774105" y="5943600"/>
            <a:ext cx="0" cy="685800"/>
          </a:xfrm>
          <a:prstGeom prst="straightConnector1">
            <a:avLst/>
          </a:prstGeom>
          <a:ln w="76200">
            <a:solidFill>
              <a:srgbClr val="FF814E"/>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9" idx="4"/>
          </p:cNvCxnSpPr>
          <p:nvPr/>
        </p:nvCxnSpPr>
        <p:spPr>
          <a:xfrm>
            <a:off x="19869150" y="9048750"/>
            <a:ext cx="9525" cy="685800"/>
          </a:xfrm>
          <a:prstGeom prst="straightConnector1">
            <a:avLst/>
          </a:prstGeom>
          <a:ln w="76200">
            <a:solidFill>
              <a:srgbClr val="64BFEC"/>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298831" y="4610606"/>
            <a:ext cx="4692519" cy="966483"/>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45" name="Rectangle 44"/>
          <p:cNvSpPr/>
          <p:nvPr/>
        </p:nvSpPr>
        <p:spPr>
          <a:xfrm>
            <a:off x="17532415" y="9982706"/>
            <a:ext cx="4692519" cy="966483"/>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24" name="Rectangle 23"/>
          <p:cNvSpPr/>
          <p:nvPr/>
        </p:nvSpPr>
        <p:spPr>
          <a:xfrm>
            <a:off x="4189676" y="7285077"/>
            <a:ext cx="1031051"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32" name="Rectangle 31"/>
          <p:cNvSpPr/>
          <p:nvPr/>
        </p:nvSpPr>
        <p:spPr>
          <a:xfrm>
            <a:off x="9140541" y="7304127"/>
            <a:ext cx="1266693"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r>
              <a:rPr lang="tr-TR" sz="6600">
                <a:solidFill>
                  <a:schemeClr val="bg1"/>
                </a:solidFill>
                <a:latin typeface="proxima-nova"/>
              </a:rPr>
              <a:t> </a:t>
            </a:r>
            <a:endParaRPr lang="tr-TR" sz="6600">
              <a:solidFill>
                <a:schemeClr val="bg1"/>
              </a:solidFill>
            </a:endParaRPr>
          </a:p>
        </p:txBody>
      </p:sp>
      <p:sp>
        <p:nvSpPr>
          <p:cNvPr id="35" name="TextBox 34"/>
          <p:cNvSpPr txBox="1"/>
          <p:nvPr/>
        </p:nvSpPr>
        <p:spPr>
          <a:xfrm>
            <a:off x="8621539" y="5886450"/>
            <a:ext cx="2228495"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PAINT BRUSH</a:t>
            </a:r>
          </a:p>
        </p:txBody>
      </p:sp>
      <p:sp>
        <p:nvSpPr>
          <p:cNvPr id="58" name="TextBox 57"/>
          <p:cNvSpPr txBox="1"/>
          <p:nvPr/>
        </p:nvSpPr>
        <p:spPr>
          <a:xfrm>
            <a:off x="3382470" y="9330035"/>
            <a:ext cx="2525243"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POWER ON/OFF</a:t>
            </a:r>
          </a:p>
        </p:txBody>
      </p:sp>
      <p:sp>
        <p:nvSpPr>
          <p:cNvPr id="59" name="TextBox 58"/>
          <p:cNvSpPr txBox="1"/>
          <p:nvPr/>
        </p:nvSpPr>
        <p:spPr>
          <a:xfrm>
            <a:off x="14226519" y="9330035"/>
            <a:ext cx="1095173"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REBEL</a:t>
            </a:r>
          </a:p>
        </p:txBody>
      </p:sp>
      <p:sp>
        <p:nvSpPr>
          <p:cNvPr id="60" name="TextBox 59"/>
          <p:cNvSpPr txBox="1"/>
          <p:nvPr/>
        </p:nvSpPr>
        <p:spPr>
          <a:xfrm>
            <a:off x="19339198" y="5886450"/>
            <a:ext cx="105990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ROAD</a:t>
            </a:r>
          </a:p>
        </p:txBody>
      </p:sp>
      <p:sp>
        <p:nvSpPr>
          <p:cNvPr id="37" name="Rectangle 36"/>
          <p:cNvSpPr/>
          <p:nvPr/>
        </p:nvSpPr>
        <p:spPr>
          <a:xfrm>
            <a:off x="14258578" y="7305675"/>
            <a:ext cx="607859"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39" name="Rectangle 38"/>
          <p:cNvSpPr/>
          <p:nvPr/>
        </p:nvSpPr>
        <p:spPr>
          <a:xfrm>
            <a:off x="19332691" y="7285077"/>
            <a:ext cx="1136850"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61" name="Rectangle 60"/>
          <p:cNvSpPr/>
          <p:nvPr/>
        </p:nvSpPr>
        <p:spPr>
          <a:xfrm>
            <a:off x="7389526" y="9982706"/>
            <a:ext cx="4692519" cy="966483"/>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62" name="Rectangle 61"/>
          <p:cNvSpPr/>
          <p:nvPr/>
        </p:nvSpPr>
        <p:spPr>
          <a:xfrm>
            <a:off x="12427843" y="4610606"/>
            <a:ext cx="4692519" cy="966483"/>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grpSp>
        <p:nvGrpSpPr>
          <p:cNvPr id="44" name="Group 43"/>
          <p:cNvGrpSpPr/>
          <p:nvPr/>
        </p:nvGrpSpPr>
        <p:grpSpPr>
          <a:xfrm>
            <a:off x="6227654" y="7743825"/>
            <a:ext cx="1916045" cy="190500"/>
            <a:chOff x="6227654" y="7743825"/>
            <a:chExt cx="1916045" cy="190500"/>
          </a:xfrm>
        </p:grpSpPr>
        <p:sp>
          <p:nvSpPr>
            <p:cNvPr id="40" name="Oval 39"/>
            <p:cNvSpPr/>
            <p:nvPr/>
          </p:nvSpPr>
          <p:spPr>
            <a:xfrm>
              <a:off x="6227654" y="7743825"/>
              <a:ext cx="190500" cy="1905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Oval 62"/>
            <p:cNvSpPr/>
            <p:nvPr/>
          </p:nvSpPr>
          <p:spPr>
            <a:xfrm>
              <a:off x="6574729" y="7743825"/>
              <a:ext cx="190500" cy="1905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Oval 63"/>
            <p:cNvSpPr/>
            <p:nvPr/>
          </p:nvSpPr>
          <p:spPr>
            <a:xfrm>
              <a:off x="6921802" y="7743825"/>
              <a:ext cx="190500" cy="1905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Oval 64"/>
            <p:cNvSpPr/>
            <p:nvPr/>
          </p:nvSpPr>
          <p:spPr>
            <a:xfrm>
              <a:off x="7265601" y="7743825"/>
              <a:ext cx="190500" cy="1905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Oval 65"/>
            <p:cNvSpPr/>
            <p:nvPr/>
          </p:nvSpPr>
          <p:spPr>
            <a:xfrm>
              <a:off x="7609400" y="7743825"/>
              <a:ext cx="190500" cy="1905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Oval 66"/>
            <p:cNvSpPr/>
            <p:nvPr/>
          </p:nvSpPr>
          <p:spPr>
            <a:xfrm>
              <a:off x="7953199" y="7743825"/>
              <a:ext cx="190500" cy="1905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68" name="Group 67"/>
          <p:cNvGrpSpPr/>
          <p:nvPr/>
        </p:nvGrpSpPr>
        <p:grpSpPr>
          <a:xfrm rot="10800000">
            <a:off x="11292161" y="7743825"/>
            <a:ext cx="1916045" cy="190500"/>
            <a:chOff x="6227654" y="7743825"/>
            <a:chExt cx="1916045" cy="190500"/>
          </a:xfrm>
        </p:grpSpPr>
        <p:sp>
          <p:nvSpPr>
            <p:cNvPr id="69" name="Oval 68"/>
            <p:cNvSpPr/>
            <p:nvPr/>
          </p:nvSpPr>
          <p:spPr>
            <a:xfrm>
              <a:off x="6227654" y="7743825"/>
              <a:ext cx="190500" cy="1905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0" name="Oval 69"/>
            <p:cNvSpPr/>
            <p:nvPr/>
          </p:nvSpPr>
          <p:spPr>
            <a:xfrm>
              <a:off x="6574729" y="7743825"/>
              <a:ext cx="190500" cy="1905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Oval 70"/>
            <p:cNvSpPr/>
            <p:nvPr/>
          </p:nvSpPr>
          <p:spPr>
            <a:xfrm>
              <a:off x="6921802" y="7743825"/>
              <a:ext cx="190500" cy="1905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Oval 71"/>
            <p:cNvSpPr/>
            <p:nvPr/>
          </p:nvSpPr>
          <p:spPr>
            <a:xfrm>
              <a:off x="7265601" y="7743825"/>
              <a:ext cx="190500" cy="1905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Oval 72"/>
            <p:cNvSpPr/>
            <p:nvPr/>
          </p:nvSpPr>
          <p:spPr>
            <a:xfrm>
              <a:off x="7609400" y="7743825"/>
              <a:ext cx="190500" cy="1905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Oval 73"/>
            <p:cNvSpPr/>
            <p:nvPr/>
          </p:nvSpPr>
          <p:spPr>
            <a:xfrm>
              <a:off x="7953199" y="7743825"/>
              <a:ext cx="190500" cy="1905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82" name="Group 81"/>
          <p:cNvGrpSpPr/>
          <p:nvPr/>
        </p:nvGrpSpPr>
        <p:grpSpPr>
          <a:xfrm>
            <a:off x="16363605" y="7743825"/>
            <a:ext cx="1916045" cy="190500"/>
            <a:chOff x="6227654" y="7743825"/>
            <a:chExt cx="1916045" cy="190500"/>
          </a:xfrm>
        </p:grpSpPr>
        <p:sp>
          <p:nvSpPr>
            <p:cNvPr id="83" name="Oval 82"/>
            <p:cNvSpPr/>
            <p:nvPr/>
          </p:nvSpPr>
          <p:spPr>
            <a:xfrm>
              <a:off x="6227654" y="7743825"/>
              <a:ext cx="190500" cy="1905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Oval 83"/>
            <p:cNvSpPr/>
            <p:nvPr/>
          </p:nvSpPr>
          <p:spPr>
            <a:xfrm>
              <a:off x="6574729" y="7743825"/>
              <a:ext cx="190500" cy="1905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Oval 84"/>
            <p:cNvSpPr/>
            <p:nvPr/>
          </p:nvSpPr>
          <p:spPr>
            <a:xfrm>
              <a:off x="6921802" y="7743825"/>
              <a:ext cx="190500" cy="1905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Oval 85"/>
            <p:cNvSpPr/>
            <p:nvPr/>
          </p:nvSpPr>
          <p:spPr>
            <a:xfrm>
              <a:off x="7265601" y="7743825"/>
              <a:ext cx="190500" cy="19050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Oval 86"/>
            <p:cNvSpPr/>
            <p:nvPr/>
          </p:nvSpPr>
          <p:spPr>
            <a:xfrm>
              <a:off x="7609400" y="7743825"/>
              <a:ext cx="190500" cy="19050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Oval 87"/>
            <p:cNvSpPr/>
            <p:nvPr/>
          </p:nvSpPr>
          <p:spPr>
            <a:xfrm>
              <a:off x="7953199" y="7743825"/>
              <a:ext cx="190500" cy="19050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47" name="TextBox 46">
            <a:extLst>
              <a:ext uri="{FF2B5EF4-FFF2-40B4-BE49-F238E27FC236}">
                <a16:creationId xmlns:a16="http://schemas.microsoft.com/office/drawing/2014/main" id="{5FC9712B-DDCD-7E45-89CD-298923729072}"/>
              </a:ext>
            </a:extLst>
          </p:cNvPr>
          <p:cNvSpPr txBox="1"/>
          <p:nvPr/>
        </p:nvSpPr>
        <p:spPr>
          <a:xfrm>
            <a:off x="9865249" y="1344864"/>
            <a:ext cx="2161169"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Phases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49" name="Straight Connector 48">
            <a:extLst>
              <a:ext uri="{FF2B5EF4-FFF2-40B4-BE49-F238E27FC236}">
                <a16:creationId xmlns:a16="http://schemas.microsoft.com/office/drawing/2014/main" id="{26756FC8-09C3-9541-9E8D-4105453D71AB}"/>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360FBBB-8308-2445-B731-9B092F1F8852}"/>
              </a:ext>
            </a:extLst>
          </p:cNvPr>
          <p:cNvSpPr txBox="1"/>
          <p:nvPr/>
        </p:nvSpPr>
        <p:spPr>
          <a:xfrm>
            <a:off x="3159010" y="1206364"/>
            <a:ext cx="6191439"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TIMELINE</a:t>
            </a:r>
          </a:p>
        </p:txBody>
      </p:sp>
    </p:spTree>
    <p:extLst>
      <p:ext uri="{BB962C8B-B14F-4D97-AF65-F5344CB8AC3E}">
        <p14:creationId xmlns:p14="http://schemas.microsoft.com/office/powerpoint/2010/main" val="314438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79" y="7913150"/>
            <a:ext cx="2287555" cy="5715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Rectangle 46"/>
          <p:cNvSpPr/>
          <p:nvPr/>
        </p:nvSpPr>
        <p:spPr>
          <a:xfrm>
            <a:off x="5329334" y="7913150"/>
            <a:ext cx="2287555" cy="5715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Rectangle 47"/>
          <p:cNvSpPr/>
          <p:nvPr/>
        </p:nvSpPr>
        <p:spPr>
          <a:xfrm>
            <a:off x="7616889" y="7913150"/>
            <a:ext cx="2287555" cy="5715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Rectangle 48"/>
          <p:cNvSpPr/>
          <p:nvPr/>
        </p:nvSpPr>
        <p:spPr>
          <a:xfrm>
            <a:off x="9904444" y="7913150"/>
            <a:ext cx="2287555" cy="5715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Rectangle 49"/>
          <p:cNvSpPr/>
          <p:nvPr/>
        </p:nvSpPr>
        <p:spPr>
          <a:xfrm>
            <a:off x="12192000" y="7913150"/>
            <a:ext cx="2287555" cy="5715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 name="Rectangle 50"/>
          <p:cNvSpPr/>
          <p:nvPr/>
        </p:nvSpPr>
        <p:spPr>
          <a:xfrm>
            <a:off x="14479555" y="7913150"/>
            <a:ext cx="2287555" cy="5715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Rectangle 51"/>
          <p:cNvSpPr/>
          <p:nvPr/>
        </p:nvSpPr>
        <p:spPr>
          <a:xfrm>
            <a:off x="16767110" y="7913150"/>
            <a:ext cx="2287555" cy="5715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Rectangle 52"/>
          <p:cNvSpPr/>
          <p:nvPr/>
        </p:nvSpPr>
        <p:spPr>
          <a:xfrm>
            <a:off x="19054665" y="7913150"/>
            <a:ext cx="2287555" cy="5715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val 7"/>
          <p:cNvSpPr/>
          <p:nvPr/>
        </p:nvSpPr>
        <p:spPr>
          <a:xfrm>
            <a:off x="4085640"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57" name="Oval 56"/>
          <p:cNvSpPr/>
          <p:nvPr/>
        </p:nvSpPr>
        <p:spPr>
          <a:xfrm>
            <a:off x="6373195"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5" name="Oval 74"/>
          <p:cNvSpPr/>
          <p:nvPr/>
        </p:nvSpPr>
        <p:spPr>
          <a:xfrm>
            <a:off x="8660750"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6" name="Oval 75"/>
          <p:cNvSpPr/>
          <p:nvPr/>
        </p:nvSpPr>
        <p:spPr>
          <a:xfrm>
            <a:off x="10952973"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7" name="Oval 76"/>
          <p:cNvSpPr/>
          <p:nvPr/>
        </p:nvSpPr>
        <p:spPr>
          <a:xfrm>
            <a:off x="13240528"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8" name="Oval 77"/>
          <p:cNvSpPr/>
          <p:nvPr/>
        </p:nvSpPr>
        <p:spPr>
          <a:xfrm>
            <a:off x="15528083"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79" name="Oval 78"/>
          <p:cNvSpPr/>
          <p:nvPr/>
        </p:nvSpPr>
        <p:spPr>
          <a:xfrm>
            <a:off x="17815637"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80" name="Oval 79"/>
          <p:cNvSpPr/>
          <p:nvPr/>
        </p:nvSpPr>
        <p:spPr>
          <a:xfrm>
            <a:off x="20103192" y="8103650"/>
            <a:ext cx="190500" cy="190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9" name="TextBox 8"/>
          <p:cNvSpPr txBox="1"/>
          <p:nvPr/>
        </p:nvSpPr>
        <p:spPr>
          <a:xfrm>
            <a:off x="3565483" y="6908208"/>
            <a:ext cx="1236237" cy="646331"/>
          </a:xfrm>
          <a:prstGeom prst="rect">
            <a:avLst/>
          </a:prstGeom>
          <a:noFill/>
        </p:spPr>
        <p:txBody>
          <a:bodyPr wrap="none" rtlCol="0">
            <a:spAutoFit/>
          </a:bodyPr>
          <a:lstStyle/>
          <a:p>
            <a:pPr algn="ctr"/>
            <a:r>
              <a:rPr lang="tr-TR"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2009</a:t>
            </a:r>
          </a:p>
        </p:txBody>
      </p:sp>
      <p:sp>
        <p:nvSpPr>
          <p:cNvPr id="81" name="TextBox 80"/>
          <p:cNvSpPr txBox="1"/>
          <p:nvPr/>
        </p:nvSpPr>
        <p:spPr>
          <a:xfrm>
            <a:off x="8137882" y="6908208"/>
            <a:ext cx="1236237" cy="646331"/>
          </a:xfrm>
          <a:prstGeom prst="rect">
            <a:avLst/>
          </a:prstGeom>
          <a:noFill/>
        </p:spPr>
        <p:txBody>
          <a:bodyPr wrap="none" rtlCol="0">
            <a:spAutoFit/>
          </a:bodyPr>
          <a:lstStyle/>
          <a:p>
            <a:pPr algn="ctr"/>
            <a:r>
              <a:rPr lang="tr-TR"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2011</a:t>
            </a:r>
          </a:p>
        </p:txBody>
      </p:sp>
      <p:sp>
        <p:nvSpPr>
          <p:cNvPr id="89" name="TextBox 88"/>
          <p:cNvSpPr txBox="1"/>
          <p:nvPr/>
        </p:nvSpPr>
        <p:spPr>
          <a:xfrm>
            <a:off x="12712992" y="6907786"/>
            <a:ext cx="1236237" cy="646331"/>
          </a:xfrm>
          <a:prstGeom prst="rect">
            <a:avLst/>
          </a:prstGeom>
          <a:noFill/>
        </p:spPr>
        <p:txBody>
          <a:bodyPr wrap="none" rtlCol="0">
            <a:spAutoFit/>
          </a:bodyPr>
          <a:lstStyle/>
          <a:p>
            <a:pPr algn="ctr"/>
            <a:r>
              <a:rPr lang="tr-TR"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2013</a:t>
            </a:r>
          </a:p>
        </p:txBody>
      </p:sp>
      <p:sp>
        <p:nvSpPr>
          <p:cNvPr id="90" name="TextBox 89"/>
          <p:cNvSpPr txBox="1"/>
          <p:nvPr/>
        </p:nvSpPr>
        <p:spPr>
          <a:xfrm>
            <a:off x="17288102" y="6907786"/>
            <a:ext cx="1236237" cy="646331"/>
          </a:xfrm>
          <a:prstGeom prst="rect">
            <a:avLst/>
          </a:prstGeom>
          <a:noFill/>
        </p:spPr>
        <p:txBody>
          <a:bodyPr wrap="none" rtlCol="0">
            <a:spAutoFit/>
          </a:bodyPr>
          <a:lstStyle/>
          <a:p>
            <a:pPr algn="ctr"/>
            <a:r>
              <a:rPr lang="tr-TR"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93" name="TextBox 92"/>
          <p:cNvSpPr txBox="1"/>
          <p:nvPr/>
        </p:nvSpPr>
        <p:spPr>
          <a:xfrm>
            <a:off x="5850327" y="8911131"/>
            <a:ext cx="1236237" cy="646331"/>
          </a:xfrm>
          <a:prstGeom prst="rect">
            <a:avLst/>
          </a:prstGeom>
          <a:noFill/>
        </p:spPr>
        <p:txBody>
          <a:bodyPr wrap="none" rtlCol="0">
            <a:spAutoFit/>
          </a:bodyPr>
          <a:lstStyle/>
          <a:p>
            <a:pPr algn="ctr"/>
            <a:r>
              <a:rPr lang="tr-TR"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2010</a:t>
            </a:r>
          </a:p>
        </p:txBody>
      </p:sp>
      <p:sp>
        <p:nvSpPr>
          <p:cNvPr id="94" name="TextBox 93"/>
          <p:cNvSpPr txBox="1"/>
          <p:nvPr/>
        </p:nvSpPr>
        <p:spPr>
          <a:xfrm>
            <a:off x="10430104" y="8911131"/>
            <a:ext cx="1236236" cy="646331"/>
          </a:xfrm>
          <a:prstGeom prst="rect">
            <a:avLst/>
          </a:prstGeom>
          <a:noFill/>
        </p:spPr>
        <p:txBody>
          <a:bodyPr wrap="none" rtlCol="0">
            <a:spAutoFit/>
          </a:bodyPr>
          <a:lstStyle/>
          <a:p>
            <a:pPr algn="ctr"/>
            <a:r>
              <a:rPr lang="tr-TR"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2012</a:t>
            </a:r>
          </a:p>
        </p:txBody>
      </p:sp>
      <p:sp>
        <p:nvSpPr>
          <p:cNvPr id="95" name="TextBox 94"/>
          <p:cNvSpPr txBox="1"/>
          <p:nvPr/>
        </p:nvSpPr>
        <p:spPr>
          <a:xfrm>
            <a:off x="15009879" y="8911131"/>
            <a:ext cx="1236237" cy="646331"/>
          </a:xfrm>
          <a:prstGeom prst="rect">
            <a:avLst/>
          </a:prstGeom>
          <a:noFill/>
        </p:spPr>
        <p:txBody>
          <a:bodyPr wrap="none" rtlCol="0">
            <a:spAutoFit/>
          </a:bodyPr>
          <a:lstStyle/>
          <a:p>
            <a:pPr algn="ctr"/>
            <a:r>
              <a:rPr lang="tr-TR"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2014</a:t>
            </a:r>
          </a:p>
        </p:txBody>
      </p:sp>
      <p:sp>
        <p:nvSpPr>
          <p:cNvPr id="96" name="TextBox 95"/>
          <p:cNvSpPr txBox="1"/>
          <p:nvPr/>
        </p:nvSpPr>
        <p:spPr>
          <a:xfrm>
            <a:off x="19589655" y="8911131"/>
            <a:ext cx="1236237" cy="646331"/>
          </a:xfrm>
          <a:prstGeom prst="rect">
            <a:avLst/>
          </a:prstGeom>
          <a:noFill/>
        </p:spPr>
        <p:txBody>
          <a:bodyPr wrap="none" rtlCol="0">
            <a:spAutoFit/>
          </a:bodyPr>
          <a:lstStyle/>
          <a:p>
            <a:pPr algn="ctr"/>
            <a:r>
              <a:rPr lang="tr-TR"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cxnSp>
        <p:nvCxnSpPr>
          <p:cNvPr id="20" name="Straight Arrow Connector 19"/>
          <p:cNvCxnSpPr>
            <a:stCxn id="2" idx="2"/>
          </p:cNvCxnSpPr>
          <p:nvPr/>
        </p:nvCxnSpPr>
        <p:spPr>
          <a:xfrm flipH="1">
            <a:off x="4180890" y="8484650"/>
            <a:ext cx="4667" cy="1143000"/>
          </a:xfrm>
          <a:prstGeom prst="straightConnector1">
            <a:avLst/>
          </a:prstGeom>
          <a:ln w="50800">
            <a:solidFill>
              <a:srgbClr val="FE6869"/>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8" idx="2"/>
          </p:cNvCxnSpPr>
          <p:nvPr/>
        </p:nvCxnSpPr>
        <p:spPr>
          <a:xfrm flipH="1">
            <a:off x="8746667" y="8484650"/>
            <a:ext cx="14000" cy="1143000"/>
          </a:xfrm>
          <a:prstGeom prst="straightConnector1">
            <a:avLst/>
          </a:prstGeom>
          <a:ln w="50800">
            <a:solidFill>
              <a:srgbClr val="FF814E"/>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0" idx="2"/>
          </p:cNvCxnSpPr>
          <p:nvPr/>
        </p:nvCxnSpPr>
        <p:spPr>
          <a:xfrm>
            <a:off x="13335778" y="8484650"/>
            <a:ext cx="4665" cy="1143000"/>
          </a:xfrm>
          <a:prstGeom prst="straightConnector1">
            <a:avLst/>
          </a:prstGeom>
          <a:ln w="50800">
            <a:solidFill>
              <a:srgbClr val="FE6869"/>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52" idx="2"/>
          </p:cNvCxnSpPr>
          <p:nvPr/>
        </p:nvCxnSpPr>
        <p:spPr>
          <a:xfrm>
            <a:off x="17910888" y="8484650"/>
            <a:ext cx="1156" cy="1143000"/>
          </a:xfrm>
          <a:prstGeom prst="straightConnector1">
            <a:avLst/>
          </a:prstGeom>
          <a:ln w="50800">
            <a:solidFill>
              <a:srgbClr val="FF814E"/>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47" idx="0"/>
          </p:cNvCxnSpPr>
          <p:nvPr/>
        </p:nvCxnSpPr>
        <p:spPr>
          <a:xfrm flipH="1" flipV="1">
            <a:off x="6461445" y="6763453"/>
            <a:ext cx="11667" cy="1149697"/>
          </a:xfrm>
          <a:prstGeom prst="straightConnector1">
            <a:avLst/>
          </a:prstGeom>
          <a:ln w="50800">
            <a:solidFill>
              <a:srgbClr val="8AC7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49" idx="0"/>
          </p:cNvCxnSpPr>
          <p:nvPr/>
        </p:nvCxnSpPr>
        <p:spPr>
          <a:xfrm flipH="1" flipV="1">
            <a:off x="11032678" y="6763454"/>
            <a:ext cx="15544" cy="1149696"/>
          </a:xfrm>
          <a:prstGeom prst="straightConnector1">
            <a:avLst/>
          </a:prstGeom>
          <a:ln w="50800">
            <a:solidFill>
              <a:srgbClr val="64BFEC"/>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51" idx="0"/>
          </p:cNvCxnSpPr>
          <p:nvPr/>
        </p:nvCxnSpPr>
        <p:spPr>
          <a:xfrm flipH="1" flipV="1">
            <a:off x="15603910" y="6763454"/>
            <a:ext cx="19423" cy="1149696"/>
          </a:xfrm>
          <a:prstGeom prst="straightConnector1">
            <a:avLst/>
          </a:prstGeom>
          <a:ln w="50800">
            <a:solidFill>
              <a:srgbClr val="8AC7C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3" idx="0"/>
          </p:cNvCxnSpPr>
          <p:nvPr/>
        </p:nvCxnSpPr>
        <p:spPr>
          <a:xfrm flipH="1" flipV="1">
            <a:off x="20192610" y="6763454"/>
            <a:ext cx="5833" cy="1149696"/>
          </a:xfrm>
          <a:prstGeom prst="straightConnector1">
            <a:avLst/>
          </a:prstGeom>
          <a:ln w="50800">
            <a:solidFill>
              <a:srgbClr val="64BFEC"/>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2808514" y="9784533"/>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3" name="Rectangle 112"/>
          <p:cNvSpPr/>
          <p:nvPr/>
        </p:nvSpPr>
        <p:spPr>
          <a:xfrm>
            <a:off x="7383623" y="9784533"/>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4" name="Rectangle 113"/>
          <p:cNvSpPr/>
          <p:nvPr/>
        </p:nvSpPr>
        <p:spPr>
          <a:xfrm>
            <a:off x="11954067" y="9784533"/>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5" name="Rectangle 114"/>
          <p:cNvSpPr/>
          <p:nvPr/>
        </p:nvSpPr>
        <p:spPr>
          <a:xfrm>
            <a:off x="16524511" y="9784533"/>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6" name="Rectangle 115"/>
          <p:cNvSpPr/>
          <p:nvPr/>
        </p:nvSpPr>
        <p:spPr>
          <a:xfrm>
            <a:off x="5099947" y="5056531"/>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7" name="Rectangle 116"/>
          <p:cNvSpPr/>
          <p:nvPr/>
        </p:nvSpPr>
        <p:spPr>
          <a:xfrm>
            <a:off x="9671178" y="5056531"/>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8" name="Rectangle 117"/>
          <p:cNvSpPr/>
          <p:nvPr/>
        </p:nvSpPr>
        <p:spPr>
          <a:xfrm>
            <a:off x="14242409" y="5056531"/>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19" name="Rectangle 118"/>
          <p:cNvSpPr/>
          <p:nvPr/>
        </p:nvSpPr>
        <p:spPr>
          <a:xfrm>
            <a:off x="18813640" y="5056531"/>
            <a:ext cx="2754086" cy="1477328"/>
          </a:xfrm>
          <a:prstGeom prst="rect">
            <a:avLst/>
          </a:prstGeom>
        </p:spPr>
        <p:txBody>
          <a:bodyPr wrap="square">
            <a:spAutoFit/>
          </a:bodyPr>
          <a:lstStyle/>
          <a:p>
            <a:pPr algn="ct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46" name="TextBox 45">
            <a:extLst>
              <a:ext uri="{FF2B5EF4-FFF2-40B4-BE49-F238E27FC236}">
                <a16:creationId xmlns:a16="http://schemas.microsoft.com/office/drawing/2014/main" id="{585EC681-7C4D-7249-9EEF-9F3297A8E90A}"/>
              </a:ext>
            </a:extLst>
          </p:cNvPr>
          <p:cNvSpPr txBox="1"/>
          <p:nvPr/>
        </p:nvSpPr>
        <p:spPr>
          <a:xfrm>
            <a:off x="9865249" y="1344864"/>
            <a:ext cx="1907895"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en-US" sz="4800" dirty="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Phases</a:t>
            </a:r>
          </a:p>
        </p:txBody>
      </p:sp>
      <p:cxnSp>
        <p:nvCxnSpPr>
          <p:cNvPr id="55" name="Straight Connector 54">
            <a:extLst>
              <a:ext uri="{FF2B5EF4-FFF2-40B4-BE49-F238E27FC236}">
                <a16:creationId xmlns:a16="http://schemas.microsoft.com/office/drawing/2014/main" id="{89384EB2-22D3-7E4A-87B3-DE44FE28F51A}"/>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3CC45AD-DCD9-DB4E-84C3-91932F04C5FF}"/>
              </a:ext>
            </a:extLst>
          </p:cNvPr>
          <p:cNvSpPr txBox="1"/>
          <p:nvPr/>
        </p:nvSpPr>
        <p:spPr>
          <a:xfrm>
            <a:off x="3159010" y="1206364"/>
            <a:ext cx="6191439"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TIMELINE</a:t>
            </a:r>
          </a:p>
        </p:txBody>
      </p:sp>
    </p:spTree>
    <p:extLst>
      <p:ext uri="{BB962C8B-B14F-4D97-AF65-F5344CB8AC3E}">
        <p14:creationId xmlns:p14="http://schemas.microsoft.com/office/powerpoint/2010/main" val="32288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2192000" y="4819650"/>
            <a:ext cx="0" cy="889635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0764313" y="9577494"/>
            <a:ext cx="2855374" cy="28553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val 5"/>
          <p:cNvSpPr/>
          <p:nvPr/>
        </p:nvSpPr>
        <p:spPr>
          <a:xfrm>
            <a:off x="10764313" y="4760728"/>
            <a:ext cx="2855374" cy="28553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Oval 3"/>
          <p:cNvSpPr/>
          <p:nvPr/>
        </p:nvSpPr>
        <p:spPr>
          <a:xfrm>
            <a:off x="11058915" y="5055330"/>
            <a:ext cx="2266170" cy="226617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Oval 45"/>
          <p:cNvSpPr/>
          <p:nvPr/>
        </p:nvSpPr>
        <p:spPr>
          <a:xfrm>
            <a:off x="11058915" y="9872096"/>
            <a:ext cx="2266170" cy="226617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Block Arc 6"/>
          <p:cNvSpPr/>
          <p:nvPr/>
        </p:nvSpPr>
        <p:spPr>
          <a:xfrm rot="6614397">
            <a:off x="10668000" y="4664415"/>
            <a:ext cx="3048000" cy="3048000"/>
          </a:xfrm>
          <a:prstGeom prst="blockArc">
            <a:avLst>
              <a:gd name="adj1" fmla="val 8812118"/>
              <a:gd name="adj2" fmla="val 82010"/>
              <a:gd name="adj3" fmla="val 6033"/>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Block Arc 54"/>
          <p:cNvSpPr/>
          <p:nvPr/>
        </p:nvSpPr>
        <p:spPr>
          <a:xfrm rot="18919961" flipH="1">
            <a:off x="10668000" y="9481181"/>
            <a:ext cx="3048000" cy="3048000"/>
          </a:xfrm>
          <a:prstGeom prst="blockArc">
            <a:avLst>
              <a:gd name="adj1" fmla="val 16234493"/>
              <a:gd name="adj2" fmla="val 82010"/>
              <a:gd name="adj3" fmla="val 6033"/>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64" name="Straight Connector 63"/>
          <p:cNvCxnSpPr/>
          <p:nvPr/>
        </p:nvCxnSpPr>
        <p:spPr>
          <a:xfrm>
            <a:off x="13692187" y="6188415"/>
            <a:ext cx="2705100" cy="0"/>
          </a:xfrm>
          <a:prstGeom prst="line">
            <a:avLst/>
          </a:prstGeom>
          <a:ln w="38100">
            <a:solidFill>
              <a:srgbClr val="FE6869"/>
            </a:solidFill>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1714946" y="5718682"/>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67" name="Rectangle 66"/>
          <p:cNvSpPr/>
          <p:nvPr/>
        </p:nvSpPr>
        <p:spPr>
          <a:xfrm>
            <a:off x="16754474" y="5449750"/>
            <a:ext cx="4587747" cy="147732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6" name="TextBox 25"/>
          <p:cNvSpPr txBox="1"/>
          <p:nvPr/>
        </p:nvSpPr>
        <p:spPr>
          <a:xfrm>
            <a:off x="5318010" y="5765511"/>
            <a:ext cx="4371711" cy="584775"/>
          </a:xfrm>
          <a:prstGeom prst="rect">
            <a:avLst/>
          </a:prstGeom>
          <a:noFill/>
        </p:spPr>
        <p:txBody>
          <a:bodyPr wrap="none" rtlCol="0">
            <a:spAutoFit/>
          </a:bodyPr>
          <a:lstStyle/>
          <a:p>
            <a:pPr algn="r"/>
            <a:r>
              <a:rPr lang="tr-TR" sz="32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RANDOM SELECTION</a:t>
            </a:r>
          </a:p>
        </p:txBody>
      </p:sp>
      <p:sp>
        <p:nvSpPr>
          <p:cNvPr id="27" name="Rectangle 26"/>
          <p:cNvSpPr/>
          <p:nvPr/>
        </p:nvSpPr>
        <p:spPr>
          <a:xfrm>
            <a:off x="11657795" y="10516399"/>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cxnSp>
        <p:nvCxnSpPr>
          <p:cNvPr id="71" name="Straight Connector 70"/>
          <p:cNvCxnSpPr/>
          <p:nvPr/>
        </p:nvCxnSpPr>
        <p:spPr>
          <a:xfrm>
            <a:off x="8008558" y="11005181"/>
            <a:ext cx="2705100" cy="0"/>
          </a:xfrm>
          <a:prstGeom prst="line">
            <a:avLst/>
          </a:prstGeom>
          <a:ln w="38100">
            <a:solidFill>
              <a:srgbClr val="8AC7C0"/>
            </a:solidFill>
            <a:headEnd type="oval"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752772" y="10731842"/>
            <a:ext cx="2436886" cy="584775"/>
          </a:xfrm>
          <a:prstGeom prst="rect">
            <a:avLst/>
          </a:prstGeom>
          <a:noFill/>
        </p:spPr>
        <p:txBody>
          <a:bodyPr wrap="none" rtlCol="0">
            <a:spAutoFit/>
          </a:bodyPr>
          <a:lstStyle/>
          <a:p>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SEND ICON</a:t>
            </a:r>
          </a:p>
        </p:txBody>
      </p:sp>
      <p:sp>
        <p:nvSpPr>
          <p:cNvPr id="74" name="Rectangle 73"/>
          <p:cNvSpPr/>
          <p:nvPr/>
        </p:nvSpPr>
        <p:spPr>
          <a:xfrm>
            <a:off x="3000910" y="10266517"/>
            <a:ext cx="4587747" cy="147732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1" name="TextBox 20">
            <a:extLst>
              <a:ext uri="{FF2B5EF4-FFF2-40B4-BE49-F238E27FC236}">
                <a16:creationId xmlns:a16="http://schemas.microsoft.com/office/drawing/2014/main" id="{2F8CC1F9-0F6C-AB4B-826C-73B24D86A228}"/>
              </a:ext>
            </a:extLst>
          </p:cNvPr>
          <p:cNvSpPr txBox="1"/>
          <p:nvPr/>
        </p:nvSpPr>
        <p:spPr>
          <a:xfrm>
            <a:off x="9865249" y="1344864"/>
            <a:ext cx="2161169"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Phases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23" name="Straight Connector 22">
            <a:extLst>
              <a:ext uri="{FF2B5EF4-FFF2-40B4-BE49-F238E27FC236}">
                <a16:creationId xmlns:a16="http://schemas.microsoft.com/office/drawing/2014/main" id="{EEDF3D84-8C8F-4C46-ABF6-2658B222510C}"/>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0B395B-7F4E-0E4A-BC50-C6EDD2A469B9}"/>
              </a:ext>
            </a:extLst>
          </p:cNvPr>
          <p:cNvSpPr txBox="1"/>
          <p:nvPr/>
        </p:nvSpPr>
        <p:spPr>
          <a:xfrm>
            <a:off x="3159010" y="1206364"/>
            <a:ext cx="6191439"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TIMELINE</a:t>
            </a:r>
          </a:p>
        </p:txBody>
      </p:sp>
    </p:spTree>
    <p:extLst>
      <p:ext uri="{BB962C8B-B14F-4D97-AF65-F5344CB8AC3E}">
        <p14:creationId xmlns:p14="http://schemas.microsoft.com/office/powerpoint/2010/main" val="3878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2192000" y="0"/>
            <a:ext cx="0" cy="13716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0764313" y="5491502"/>
            <a:ext cx="2855374" cy="28553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Oval 5"/>
          <p:cNvSpPr/>
          <p:nvPr/>
        </p:nvSpPr>
        <p:spPr>
          <a:xfrm>
            <a:off x="10764313" y="1091125"/>
            <a:ext cx="2855374" cy="28553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Oval 3"/>
          <p:cNvSpPr/>
          <p:nvPr/>
        </p:nvSpPr>
        <p:spPr>
          <a:xfrm>
            <a:off x="11058915" y="1385727"/>
            <a:ext cx="2266170" cy="226617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Oval 45"/>
          <p:cNvSpPr/>
          <p:nvPr/>
        </p:nvSpPr>
        <p:spPr>
          <a:xfrm>
            <a:off x="11058915" y="5786104"/>
            <a:ext cx="2266170" cy="226617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Block Arc 6"/>
          <p:cNvSpPr/>
          <p:nvPr/>
        </p:nvSpPr>
        <p:spPr>
          <a:xfrm rot="1907902">
            <a:off x="10668000" y="994812"/>
            <a:ext cx="3048000" cy="3048000"/>
          </a:xfrm>
          <a:prstGeom prst="blockArc">
            <a:avLst>
              <a:gd name="adj1" fmla="val 17678351"/>
              <a:gd name="adj2" fmla="val 82010"/>
              <a:gd name="adj3" fmla="val 6033"/>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Block Arc 54"/>
          <p:cNvSpPr/>
          <p:nvPr/>
        </p:nvSpPr>
        <p:spPr>
          <a:xfrm rot="17780075" flipH="1">
            <a:off x="10668000" y="5395189"/>
            <a:ext cx="3048000" cy="3048000"/>
          </a:xfrm>
          <a:prstGeom prst="blockArc">
            <a:avLst>
              <a:gd name="adj1" fmla="val 13748228"/>
              <a:gd name="adj2" fmla="val 82010"/>
              <a:gd name="adj3" fmla="val 6033"/>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64" name="Straight Connector 63"/>
          <p:cNvCxnSpPr/>
          <p:nvPr/>
        </p:nvCxnSpPr>
        <p:spPr>
          <a:xfrm flipH="1">
            <a:off x="13673137" y="2518812"/>
            <a:ext cx="2705100" cy="0"/>
          </a:xfrm>
          <a:prstGeom prst="line">
            <a:avLst/>
          </a:prstGeom>
          <a:ln w="38100">
            <a:solidFill>
              <a:srgbClr val="FF814E"/>
            </a:solidFill>
            <a:headEnd type="oval"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1657794" y="2057157"/>
            <a:ext cx="56938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67" name="Rectangle 66"/>
          <p:cNvSpPr/>
          <p:nvPr/>
        </p:nvSpPr>
        <p:spPr>
          <a:xfrm>
            <a:off x="16754474" y="1780147"/>
            <a:ext cx="4587747" cy="147732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6" name="TextBox 25"/>
          <p:cNvSpPr txBox="1"/>
          <p:nvPr/>
        </p:nvSpPr>
        <p:spPr>
          <a:xfrm>
            <a:off x="8285169" y="2095908"/>
            <a:ext cx="1404552" cy="584775"/>
          </a:xfrm>
          <a:prstGeom prst="rect">
            <a:avLst/>
          </a:prstGeom>
          <a:noFill/>
        </p:spPr>
        <p:txBody>
          <a:bodyPr wrap="none" rtlCol="0">
            <a:spAutoFit/>
          </a:bodyPr>
          <a:lstStyle/>
          <a:p>
            <a:pPr algn="r"/>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REPLY</a:t>
            </a:r>
          </a:p>
        </p:txBody>
      </p:sp>
      <p:sp>
        <p:nvSpPr>
          <p:cNvPr id="27" name="Rectangle 26"/>
          <p:cNvSpPr/>
          <p:nvPr/>
        </p:nvSpPr>
        <p:spPr>
          <a:xfrm>
            <a:off x="11657794" y="6430405"/>
            <a:ext cx="56938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cxnSp>
        <p:nvCxnSpPr>
          <p:cNvPr id="71" name="Straight Connector 70"/>
          <p:cNvCxnSpPr/>
          <p:nvPr/>
        </p:nvCxnSpPr>
        <p:spPr>
          <a:xfrm>
            <a:off x="7970458" y="6919189"/>
            <a:ext cx="2705100" cy="0"/>
          </a:xfrm>
          <a:prstGeom prst="line">
            <a:avLst/>
          </a:prstGeom>
          <a:ln w="38100">
            <a:solidFill>
              <a:srgbClr val="64BFEC"/>
            </a:solidFill>
            <a:headEnd type="oval"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752772" y="6645850"/>
            <a:ext cx="2969083" cy="584775"/>
          </a:xfrm>
          <a:prstGeom prst="rect">
            <a:avLst/>
          </a:prstGeom>
          <a:noFill/>
        </p:spPr>
        <p:txBody>
          <a:bodyPr wrap="none" rtlCol="0">
            <a:spAutoFit/>
          </a:bodyPr>
          <a:lstStyle/>
          <a:p>
            <a:r>
              <a:rPr lang="tr-TR" sz="32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SIMPLY BUILT</a:t>
            </a:r>
          </a:p>
        </p:txBody>
      </p:sp>
      <p:sp>
        <p:nvSpPr>
          <p:cNvPr id="74" name="Rectangle 73"/>
          <p:cNvSpPr/>
          <p:nvPr/>
        </p:nvSpPr>
        <p:spPr>
          <a:xfrm>
            <a:off x="2906058" y="6180525"/>
            <a:ext cx="4587747" cy="147732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1" name="Oval 30"/>
          <p:cNvSpPr/>
          <p:nvPr/>
        </p:nvSpPr>
        <p:spPr>
          <a:xfrm>
            <a:off x="10764313" y="9883802"/>
            <a:ext cx="2855374" cy="28553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Oval 31"/>
          <p:cNvSpPr/>
          <p:nvPr/>
        </p:nvSpPr>
        <p:spPr>
          <a:xfrm>
            <a:off x="11058915" y="10178404"/>
            <a:ext cx="2266170" cy="2266170"/>
          </a:xfrm>
          <a:prstGeom prst="ellips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Block Arc 32"/>
          <p:cNvSpPr/>
          <p:nvPr/>
        </p:nvSpPr>
        <p:spPr>
          <a:xfrm rot="2594162">
            <a:off x="10668000" y="9787489"/>
            <a:ext cx="3048000" cy="3048000"/>
          </a:xfrm>
          <a:prstGeom prst="blockArc">
            <a:avLst>
              <a:gd name="adj1" fmla="val 16307987"/>
              <a:gd name="adj2" fmla="val 82010"/>
              <a:gd name="adj3" fmla="val 6033"/>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34" name="Straight Connector 33"/>
          <p:cNvCxnSpPr/>
          <p:nvPr/>
        </p:nvCxnSpPr>
        <p:spPr>
          <a:xfrm flipH="1">
            <a:off x="13635037" y="11311489"/>
            <a:ext cx="2705100" cy="0"/>
          </a:xfrm>
          <a:prstGeom prst="line">
            <a:avLst/>
          </a:prstGeom>
          <a:ln w="38100">
            <a:solidFill>
              <a:srgbClr val="DA727E"/>
            </a:solidFill>
            <a:headEnd type="oval"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739976" y="10711323"/>
            <a:ext cx="1107996" cy="1200329"/>
          </a:xfrm>
          <a:prstGeom prst="rect">
            <a:avLst/>
          </a:prstGeom>
        </p:spPr>
        <p:txBody>
          <a:bodyPr wrap="none">
            <a:spAutoFit/>
          </a:bodyPr>
          <a:lstStyle/>
          <a:p>
            <a:r>
              <a:rPr lang="tr-TR" sz="7200" b="1">
                <a:solidFill>
                  <a:schemeClr val="bg1"/>
                </a:solidFill>
                <a:latin typeface="Font Awesome 5 Free Solid" panose="02000503000000000000" pitchFamily="2" charset="2"/>
              </a:rPr>
              <a:t></a:t>
            </a:r>
            <a:endParaRPr lang="tr-TR" sz="7200">
              <a:solidFill>
                <a:schemeClr val="bg1"/>
              </a:solidFill>
            </a:endParaRPr>
          </a:p>
        </p:txBody>
      </p:sp>
      <p:sp>
        <p:nvSpPr>
          <p:cNvPr id="36" name="Rectangle 35"/>
          <p:cNvSpPr/>
          <p:nvPr/>
        </p:nvSpPr>
        <p:spPr>
          <a:xfrm>
            <a:off x="16754474" y="10572824"/>
            <a:ext cx="4587747" cy="147732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7" name="TextBox 36"/>
          <p:cNvSpPr txBox="1"/>
          <p:nvPr/>
        </p:nvSpPr>
        <p:spPr>
          <a:xfrm>
            <a:off x="6948265" y="10888585"/>
            <a:ext cx="2741456" cy="584775"/>
          </a:xfrm>
          <a:prstGeom prst="rect">
            <a:avLst/>
          </a:prstGeom>
          <a:noFill/>
        </p:spPr>
        <p:txBody>
          <a:bodyPr wrap="none" rtlCol="0">
            <a:spAutoFit/>
          </a:bodyPr>
          <a:lstStyle/>
          <a:p>
            <a:pPr algn="r"/>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STREET VIEW</a:t>
            </a:r>
          </a:p>
        </p:txBody>
      </p:sp>
    </p:spTree>
    <p:extLst>
      <p:ext uri="{BB962C8B-B14F-4D97-AF65-F5344CB8AC3E}">
        <p14:creationId xmlns:p14="http://schemas.microsoft.com/office/powerpoint/2010/main" val="167724650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endCxn id="32" idx="4"/>
          </p:cNvCxnSpPr>
          <p:nvPr/>
        </p:nvCxnSpPr>
        <p:spPr>
          <a:xfrm>
            <a:off x="12192000" y="0"/>
            <a:ext cx="0" cy="10110443"/>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0764313" y="1605302"/>
            <a:ext cx="2855374" cy="28553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Oval 45"/>
          <p:cNvSpPr/>
          <p:nvPr/>
        </p:nvSpPr>
        <p:spPr>
          <a:xfrm>
            <a:off x="11058915" y="1899904"/>
            <a:ext cx="2266170" cy="2266170"/>
          </a:xfrm>
          <a:prstGeom prst="ellips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Block Arc 54"/>
          <p:cNvSpPr/>
          <p:nvPr/>
        </p:nvSpPr>
        <p:spPr>
          <a:xfrm rot="14767618" flipH="1">
            <a:off x="10668000" y="1508989"/>
            <a:ext cx="3048000" cy="3048000"/>
          </a:xfrm>
          <a:prstGeom prst="blockArc">
            <a:avLst>
              <a:gd name="adj1" fmla="val 8408848"/>
              <a:gd name="adj2" fmla="val 82010"/>
              <a:gd name="adj3" fmla="val 6033"/>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Rectangle 26"/>
          <p:cNvSpPr/>
          <p:nvPr/>
        </p:nvSpPr>
        <p:spPr>
          <a:xfrm>
            <a:off x="11742195" y="2544205"/>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cxnSp>
        <p:nvCxnSpPr>
          <p:cNvPr id="71" name="Straight Connector 70"/>
          <p:cNvCxnSpPr/>
          <p:nvPr/>
        </p:nvCxnSpPr>
        <p:spPr>
          <a:xfrm>
            <a:off x="7970458" y="3032989"/>
            <a:ext cx="2705100" cy="0"/>
          </a:xfrm>
          <a:prstGeom prst="line">
            <a:avLst/>
          </a:prstGeom>
          <a:ln w="38100">
            <a:solidFill>
              <a:srgbClr val="3B8686"/>
            </a:solidFill>
            <a:headEnd type="oval"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14752772" y="2759650"/>
            <a:ext cx="1871025" cy="584775"/>
          </a:xfrm>
          <a:prstGeom prst="rect">
            <a:avLst/>
          </a:prstGeom>
          <a:noFill/>
        </p:spPr>
        <p:txBody>
          <a:bodyPr wrap="none" rtlCol="0">
            <a:spAutoFit/>
          </a:bodyPr>
          <a:lstStyle/>
          <a:p>
            <a:r>
              <a:rPr lang="tr-TR" sz="32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UPLOAD</a:t>
            </a:r>
          </a:p>
        </p:txBody>
      </p:sp>
      <p:sp>
        <p:nvSpPr>
          <p:cNvPr id="74" name="Rectangle 73"/>
          <p:cNvSpPr/>
          <p:nvPr/>
        </p:nvSpPr>
        <p:spPr>
          <a:xfrm>
            <a:off x="2906058" y="2294325"/>
            <a:ext cx="4587747" cy="147732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1" name="Oval 30"/>
          <p:cNvSpPr/>
          <p:nvPr/>
        </p:nvSpPr>
        <p:spPr>
          <a:xfrm>
            <a:off x="10100063" y="6358239"/>
            <a:ext cx="4183874" cy="4183874"/>
          </a:xfrm>
          <a:prstGeom prst="ellipse">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Oval 31"/>
          <p:cNvSpPr/>
          <p:nvPr/>
        </p:nvSpPr>
        <p:spPr>
          <a:xfrm>
            <a:off x="10531732" y="6789908"/>
            <a:ext cx="3320535" cy="3320535"/>
          </a:xfrm>
          <a:prstGeom prst="ellipse">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Block Arc 32"/>
          <p:cNvSpPr/>
          <p:nvPr/>
        </p:nvSpPr>
        <p:spPr>
          <a:xfrm rot="8100000">
            <a:off x="9958939" y="6217115"/>
            <a:ext cx="4466122" cy="4466122"/>
          </a:xfrm>
          <a:prstGeom prst="blockArc">
            <a:avLst>
              <a:gd name="adj1" fmla="val 5404452"/>
              <a:gd name="adj2" fmla="val 82010"/>
              <a:gd name="adj3" fmla="val 6033"/>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34" name="Straight Connector 33"/>
          <p:cNvCxnSpPr/>
          <p:nvPr/>
        </p:nvCxnSpPr>
        <p:spPr>
          <a:xfrm flipH="1">
            <a:off x="14371772" y="8450176"/>
            <a:ext cx="1835015" cy="0"/>
          </a:xfrm>
          <a:prstGeom prst="line">
            <a:avLst/>
          </a:prstGeom>
          <a:ln w="38100">
            <a:solidFill>
              <a:srgbClr val="F3B562"/>
            </a:solidFill>
            <a:headEnd type="oval" w="lg" len="lg"/>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528194" y="7703443"/>
            <a:ext cx="1569660" cy="1569660"/>
          </a:xfrm>
          <a:prstGeom prst="rect">
            <a:avLst/>
          </a:prstGeom>
        </p:spPr>
        <p:txBody>
          <a:bodyPr wrap="none">
            <a:spAutoFit/>
          </a:bodyPr>
          <a:lstStyle/>
          <a:p>
            <a:r>
              <a:rPr lang="tr-TR" sz="9600" b="1">
                <a:solidFill>
                  <a:schemeClr val="bg1"/>
                </a:solidFill>
                <a:latin typeface="Font Awesome 5 Free Solid" panose="02000503000000000000" pitchFamily="2" charset="2"/>
              </a:rPr>
              <a:t></a:t>
            </a:r>
            <a:endParaRPr lang="tr-TR" sz="9600">
              <a:solidFill>
                <a:schemeClr val="bg1"/>
              </a:solidFill>
            </a:endParaRPr>
          </a:p>
        </p:txBody>
      </p:sp>
      <p:sp>
        <p:nvSpPr>
          <p:cNvPr id="36" name="Rectangle 35"/>
          <p:cNvSpPr/>
          <p:nvPr/>
        </p:nvSpPr>
        <p:spPr>
          <a:xfrm>
            <a:off x="16754474" y="7711510"/>
            <a:ext cx="4587747" cy="147732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justo</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lacus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7" name="TextBox 36"/>
          <p:cNvSpPr txBox="1"/>
          <p:nvPr/>
        </p:nvSpPr>
        <p:spPr>
          <a:xfrm>
            <a:off x="7518567" y="8157786"/>
            <a:ext cx="1808508" cy="584775"/>
          </a:xfrm>
          <a:prstGeom prst="rect">
            <a:avLst/>
          </a:prstGeom>
          <a:noFill/>
        </p:spPr>
        <p:txBody>
          <a:bodyPr wrap="none" rtlCol="0">
            <a:spAutoFit/>
          </a:bodyPr>
          <a:lstStyle/>
          <a:p>
            <a:pPr algn="r"/>
            <a:r>
              <a:rPr lang="tr-TR" sz="3200"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TROPHY</a:t>
            </a:r>
          </a:p>
        </p:txBody>
      </p:sp>
    </p:spTree>
    <p:extLst>
      <p:ext uri="{BB962C8B-B14F-4D97-AF65-F5344CB8AC3E}">
        <p14:creationId xmlns:p14="http://schemas.microsoft.com/office/powerpoint/2010/main" val="340831884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5087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INFOGRAPHICS</a:t>
            </a:r>
          </a:p>
        </p:txBody>
      </p:sp>
      <p:grpSp>
        <p:nvGrpSpPr>
          <p:cNvPr id="3" name="Group 2"/>
          <p:cNvGrpSpPr/>
          <p:nvPr/>
        </p:nvGrpSpPr>
        <p:grpSpPr>
          <a:xfrm>
            <a:off x="2247900" y="11114216"/>
            <a:ext cx="1398270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277713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a:off x="15256829" y="8686800"/>
            <a:ext cx="3854857" cy="0"/>
          </a:xfrm>
          <a:prstGeom prst="line">
            <a:avLst/>
          </a:prstGeom>
          <a:ln w="50800">
            <a:solidFill>
              <a:srgbClr val="FF814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86829" y="8686800"/>
            <a:ext cx="3854857" cy="0"/>
          </a:xfrm>
          <a:prstGeom prst="line">
            <a:avLst/>
          </a:prstGeom>
          <a:ln w="50800">
            <a:solidFill>
              <a:srgbClr val="8AC7C0"/>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5286829" y="4733928"/>
            <a:ext cx="9878840" cy="7762519"/>
            <a:chOff x="5286829" y="4733928"/>
            <a:chExt cx="9878840" cy="7762519"/>
          </a:xfrm>
        </p:grpSpPr>
        <p:sp>
          <p:nvSpPr>
            <p:cNvPr id="30" name="Arc 29"/>
            <p:cNvSpPr/>
            <p:nvPr/>
          </p:nvSpPr>
          <p:spPr>
            <a:xfrm flipH="1" flipV="1">
              <a:off x="9112658" y="5638800"/>
              <a:ext cx="6053011" cy="6053011"/>
            </a:xfrm>
            <a:prstGeom prst="arc">
              <a:avLst/>
            </a:prstGeom>
            <a:ln w="63500">
              <a:solidFill>
                <a:srgbClr val="8AC7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nvGrpSpPr>
            <p:cNvPr id="33" name="Group 32"/>
            <p:cNvGrpSpPr/>
            <p:nvPr/>
          </p:nvGrpSpPr>
          <p:grpSpPr>
            <a:xfrm>
              <a:off x="5286829" y="4733928"/>
              <a:ext cx="9878840" cy="6843583"/>
              <a:chOff x="5286829" y="4733928"/>
              <a:chExt cx="9878840" cy="6843583"/>
            </a:xfrm>
          </p:grpSpPr>
          <p:sp>
            <p:nvSpPr>
              <p:cNvPr id="29" name="Arc 28"/>
              <p:cNvSpPr/>
              <p:nvPr/>
            </p:nvSpPr>
            <p:spPr>
              <a:xfrm flipH="1">
                <a:off x="9112658" y="5524500"/>
                <a:ext cx="6053011" cy="6053011"/>
              </a:xfrm>
              <a:prstGeom prst="arc">
                <a:avLst/>
              </a:prstGeom>
              <a:ln w="63500">
                <a:solidFill>
                  <a:srgbClr val="FE68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39" name="Straight Connector 38"/>
              <p:cNvCxnSpPr/>
              <p:nvPr/>
            </p:nvCxnSpPr>
            <p:spPr>
              <a:xfrm>
                <a:off x="5286829" y="8534400"/>
                <a:ext cx="3859393" cy="0"/>
              </a:xfrm>
              <a:prstGeom prst="line">
                <a:avLst/>
              </a:prstGeom>
              <a:ln w="50800">
                <a:solidFill>
                  <a:srgbClr val="FE686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2125551" y="4733928"/>
                <a:ext cx="0" cy="819150"/>
              </a:xfrm>
              <a:prstGeom prst="line">
                <a:avLst/>
              </a:prstGeom>
              <a:ln w="50800">
                <a:solidFill>
                  <a:srgbClr val="FE6869"/>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flipV="1">
              <a:off x="12130314" y="11677297"/>
              <a:ext cx="0" cy="819150"/>
            </a:xfrm>
            <a:prstGeom prst="line">
              <a:avLst/>
            </a:prstGeom>
            <a:ln w="50800">
              <a:solidFill>
                <a:srgbClr val="8AC7C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9218332" y="4733928"/>
            <a:ext cx="9897890" cy="7762519"/>
            <a:chOff x="9218332" y="4733928"/>
            <a:chExt cx="9897890" cy="7762519"/>
          </a:xfrm>
        </p:grpSpPr>
        <p:sp>
          <p:nvSpPr>
            <p:cNvPr id="31" name="Arc 30"/>
            <p:cNvSpPr/>
            <p:nvPr/>
          </p:nvSpPr>
          <p:spPr>
            <a:xfrm flipV="1">
              <a:off x="9218332" y="5638800"/>
              <a:ext cx="6053011" cy="6053011"/>
            </a:xfrm>
            <a:prstGeom prst="arc">
              <a:avLst/>
            </a:prstGeom>
            <a:ln w="63500">
              <a:solidFill>
                <a:srgbClr val="FF81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grpSp>
          <p:nvGrpSpPr>
            <p:cNvPr id="35" name="Group 34"/>
            <p:cNvGrpSpPr/>
            <p:nvPr/>
          </p:nvGrpSpPr>
          <p:grpSpPr>
            <a:xfrm>
              <a:off x="9218332" y="4733928"/>
              <a:ext cx="9897890" cy="6843583"/>
              <a:chOff x="9218332" y="4733928"/>
              <a:chExt cx="9897890" cy="6843583"/>
            </a:xfrm>
          </p:grpSpPr>
          <p:sp>
            <p:nvSpPr>
              <p:cNvPr id="9" name="Arc 8"/>
              <p:cNvSpPr/>
              <p:nvPr/>
            </p:nvSpPr>
            <p:spPr>
              <a:xfrm>
                <a:off x="9218332" y="5524500"/>
                <a:ext cx="6053011" cy="6053011"/>
              </a:xfrm>
              <a:prstGeom prst="arc">
                <a:avLst/>
              </a:prstGeom>
              <a:ln w="63500">
                <a:solidFill>
                  <a:srgbClr val="64BF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13" name="Straight Connector 12"/>
              <p:cNvCxnSpPr/>
              <p:nvPr/>
            </p:nvCxnSpPr>
            <p:spPr>
              <a:xfrm>
                <a:off x="15242315" y="8534400"/>
                <a:ext cx="3873907" cy="0"/>
              </a:xfrm>
              <a:prstGeom prst="line">
                <a:avLst/>
              </a:prstGeom>
              <a:ln w="50800">
                <a:solidFill>
                  <a:srgbClr val="64BFE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2258676" y="4733928"/>
                <a:ext cx="0" cy="819150"/>
              </a:xfrm>
              <a:prstGeom prst="line">
                <a:avLst/>
              </a:prstGeom>
              <a:ln w="50800">
                <a:solidFill>
                  <a:srgbClr val="64BFEC"/>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V="1">
              <a:off x="12263664" y="11677297"/>
              <a:ext cx="0" cy="819150"/>
            </a:xfrm>
            <a:prstGeom prst="line">
              <a:avLst/>
            </a:prstGeom>
            <a:ln w="50800">
              <a:solidFill>
                <a:srgbClr val="FF814E"/>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12313413" y="4720680"/>
            <a:ext cx="845103" cy="769441"/>
          </a:xfrm>
          <a:prstGeom prst="rect">
            <a:avLst/>
          </a:prstGeom>
          <a:noFill/>
        </p:spPr>
        <p:txBody>
          <a:bodyPr wrap="none" rtlCol="0">
            <a:spAutoFit/>
          </a:bodyPr>
          <a:lstStyle/>
          <a:p>
            <a:pPr algn="ctr"/>
            <a:r>
              <a:rPr lang="tr-TR" sz="4400" b="1">
                <a:solidFill>
                  <a:srgbClr val="64BFEC"/>
                </a:solidFill>
                <a:latin typeface="Noto Sans" panose="020B0502040504020204" pitchFamily="34" charset="0"/>
                <a:ea typeface="Open Sans Extrabold" panose="020B0906030804020204" pitchFamily="34" charset="0"/>
                <a:cs typeface="Open Sans Extrabold" panose="020B0906030804020204" pitchFamily="34" charset="0"/>
              </a:rPr>
              <a:t>01</a:t>
            </a:r>
          </a:p>
        </p:txBody>
      </p:sp>
      <p:sp>
        <p:nvSpPr>
          <p:cNvPr id="49" name="TextBox 48"/>
          <p:cNvSpPr txBox="1"/>
          <p:nvPr/>
        </p:nvSpPr>
        <p:spPr>
          <a:xfrm>
            <a:off x="15384025" y="8825594"/>
            <a:ext cx="845104" cy="769441"/>
          </a:xfrm>
          <a:prstGeom prst="rect">
            <a:avLst/>
          </a:prstGeom>
          <a:noFill/>
        </p:spPr>
        <p:txBody>
          <a:bodyPr wrap="none" rtlCol="0">
            <a:spAutoFit/>
          </a:bodyPr>
          <a:lstStyle/>
          <a:p>
            <a:pPr algn="ctr"/>
            <a:r>
              <a:rPr lang="tr-TR" sz="4400" b="1">
                <a:solidFill>
                  <a:srgbClr val="FF814E"/>
                </a:solidFill>
                <a:latin typeface="Noto Sans" panose="020B0502040504020204" pitchFamily="34" charset="0"/>
                <a:ea typeface="Open Sans Extrabold" panose="020B0906030804020204" pitchFamily="34" charset="0"/>
                <a:cs typeface="Open Sans Extrabold" panose="020B0906030804020204" pitchFamily="34" charset="0"/>
              </a:rPr>
              <a:t>02</a:t>
            </a:r>
          </a:p>
        </p:txBody>
      </p:sp>
      <p:sp>
        <p:nvSpPr>
          <p:cNvPr id="50" name="TextBox 49"/>
          <p:cNvSpPr txBox="1"/>
          <p:nvPr/>
        </p:nvSpPr>
        <p:spPr>
          <a:xfrm>
            <a:off x="11137347" y="11792866"/>
            <a:ext cx="845104" cy="769441"/>
          </a:xfrm>
          <a:prstGeom prst="rect">
            <a:avLst/>
          </a:prstGeom>
          <a:noFill/>
        </p:spPr>
        <p:txBody>
          <a:bodyPr wrap="none" rtlCol="0">
            <a:spAutoFit/>
          </a:bodyPr>
          <a:lstStyle/>
          <a:p>
            <a:pPr algn="ctr"/>
            <a:r>
              <a:rPr lang="tr-TR" sz="44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03</a:t>
            </a:r>
          </a:p>
        </p:txBody>
      </p:sp>
      <p:sp>
        <p:nvSpPr>
          <p:cNvPr id="51" name="TextBox 50"/>
          <p:cNvSpPr txBox="1"/>
          <p:nvPr/>
        </p:nvSpPr>
        <p:spPr>
          <a:xfrm>
            <a:off x="8043267" y="7612560"/>
            <a:ext cx="845104" cy="769441"/>
          </a:xfrm>
          <a:prstGeom prst="rect">
            <a:avLst/>
          </a:prstGeom>
          <a:noFill/>
        </p:spPr>
        <p:txBody>
          <a:bodyPr wrap="none" rtlCol="0">
            <a:spAutoFit/>
          </a:bodyPr>
          <a:lstStyle/>
          <a:p>
            <a:pPr algn="ctr"/>
            <a:r>
              <a:rPr lang="tr-TR" sz="4400" b="1">
                <a:solidFill>
                  <a:srgbClr val="FE6869"/>
                </a:solidFill>
                <a:latin typeface="Noto Sans" panose="020B0502040504020204" pitchFamily="34" charset="0"/>
                <a:ea typeface="Open Sans Extrabold" panose="020B0906030804020204" pitchFamily="34" charset="0"/>
                <a:cs typeface="Open Sans Extrabold" panose="020B0906030804020204" pitchFamily="34" charset="0"/>
              </a:rPr>
              <a:t>04</a:t>
            </a:r>
          </a:p>
        </p:txBody>
      </p:sp>
      <p:sp>
        <p:nvSpPr>
          <p:cNvPr id="61" name="Rectangle 60"/>
          <p:cNvSpPr/>
          <p:nvPr/>
        </p:nvSpPr>
        <p:spPr>
          <a:xfrm>
            <a:off x="3027039" y="5724780"/>
            <a:ext cx="5865970" cy="1754326"/>
          </a:xfrm>
          <a:prstGeom prst="rect">
            <a:avLst/>
          </a:prstGeom>
        </p:spPr>
        <p:txBody>
          <a:bodyPr wrap="square">
            <a:spAutoFit/>
          </a:bodyPr>
          <a:lstStyle/>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62" name="Rectangle 61"/>
          <p:cNvSpPr/>
          <p:nvPr/>
        </p:nvSpPr>
        <p:spPr>
          <a:xfrm>
            <a:off x="10328414" y="9148759"/>
            <a:ext cx="1261884" cy="1569660"/>
          </a:xfrm>
          <a:prstGeom prst="rect">
            <a:avLst/>
          </a:prstGeom>
        </p:spPr>
        <p:txBody>
          <a:bodyPr wrap="none">
            <a:spAutoFit/>
          </a:bodyPr>
          <a:lstStyle/>
          <a:p>
            <a:r>
              <a:rPr lang="tr-TR" sz="9600" b="1">
                <a:solidFill>
                  <a:srgbClr val="8AC7C0"/>
                </a:solidFill>
                <a:latin typeface="Font Awesome 5 Free Solid" panose="02000503000000000000" pitchFamily="2" charset="2"/>
              </a:rPr>
              <a:t></a:t>
            </a:r>
            <a:endParaRPr lang="tr-TR" sz="9600">
              <a:solidFill>
                <a:srgbClr val="8AC7C0"/>
              </a:solidFill>
            </a:endParaRPr>
          </a:p>
        </p:txBody>
      </p:sp>
      <p:sp>
        <p:nvSpPr>
          <p:cNvPr id="63" name="Rectangle 62"/>
          <p:cNvSpPr/>
          <p:nvPr/>
        </p:nvSpPr>
        <p:spPr>
          <a:xfrm>
            <a:off x="13082315" y="9210314"/>
            <a:ext cx="1172116" cy="1446550"/>
          </a:xfrm>
          <a:prstGeom prst="rect">
            <a:avLst/>
          </a:prstGeom>
        </p:spPr>
        <p:txBody>
          <a:bodyPr wrap="none">
            <a:spAutoFit/>
          </a:bodyPr>
          <a:lstStyle/>
          <a:p>
            <a:r>
              <a:rPr lang="tr-TR" sz="8800" b="1">
                <a:solidFill>
                  <a:srgbClr val="FF814E"/>
                </a:solidFill>
                <a:latin typeface="Font Awesome 5 Free Solid" panose="02000503000000000000" pitchFamily="2" charset="2"/>
              </a:rPr>
              <a:t></a:t>
            </a:r>
            <a:endParaRPr lang="tr-TR" sz="8800">
              <a:solidFill>
                <a:srgbClr val="FF814E"/>
              </a:solidFill>
            </a:endParaRPr>
          </a:p>
        </p:txBody>
      </p:sp>
      <p:sp>
        <p:nvSpPr>
          <p:cNvPr id="65" name="Rectangle 64"/>
          <p:cNvSpPr/>
          <p:nvPr/>
        </p:nvSpPr>
        <p:spPr>
          <a:xfrm>
            <a:off x="12921214" y="6639636"/>
            <a:ext cx="1313180" cy="1446550"/>
          </a:xfrm>
          <a:prstGeom prst="rect">
            <a:avLst/>
          </a:prstGeom>
        </p:spPr>
        <p:txBody>
          <a:bodyPr wrap="none">
            <a:spAutoFit/>
          </a:bodyPr>
          <a:lstStyle/>
          <a:p>
            <a:r>
              <a:rPr lang="tr-TR" sz="8800" b="1">
                <a:solidFill>
                  <a:srgbClr val="64BFEC"/>
                </a:solidFill>
                <a:latin typeface="Font Awesome 5 Free Solid" panose="02000503000000000000" pitchFamily="2" charset="2"/>
              </a:rPr>
              <a:t></a:t>
            </a:r>
            <a:endParaRPr lang="tr-TR" sz="8800">
              <a:solidFill>
                <a:srgbClr val="64BFEC"/>
              </a:solidFill>
            </a:endParaRPr>
          </a:p>
        </p:txBody>
      </p:sp>
      <p:sp>
        <p:nvSpPr>
          <p:cNvPr id="70" name="Rectangle 69"/>
          <p:cNvSpPr/>
          <p:nvPr/>
        </p:nvSpPr>
        <p:spPr>
          <a:xfrm>
            <a:off x="15476251" y="5724780"/>
            <a:ext cx="5865970" cy="1754326"/>
          </a:xfrm>
          <a:prstGeom prst="rect">
            <a:avLst/>
          </a:prstGeom>
        </p:spPr>
        <p:txBody>
          <a:bodyPr wrap="square">
            <a:spAutoFit/>
          </a:bodyPr>
          <a:lstStyle/>
          <a:p>
            <a:pP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73" name="Rectangle 72"/>
          <p:cNvSpPr/>
          <p:nvPr/>
        </p:nvSpPr>
        <p:spPr>
          <a:xfrm>
            <a:off x="3027039" y="9611843"/>
            <a:ext cx="5865970" cy="1754326"/>
          </a:xfrm>
          <a:prstGeom prst="rect">
            <a:avLst/>
          </a:prstGeom>
        </p:spPr>
        <p:txBody>
          <a:bodyPr wrap="square">
            <a:spAutoFit/>
          </a:bodyPr>
          <a:lstStyle/>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75" name="Rectangle 74"/>
          <p:cNvSpPr/>
          <p:nvPr/>
        </p:nvSpPr>
        <p:spPr>
          <a:xfrm>
            <a:off x="15476251" y="9611843"/>
            <a:ext cx="5865970" cy="1754326"/>
          </a:xfrm>
          <a:prstGeom prst="rect">
            <a:avLst/>
          </a:prstGeom>
        </p:spPr>
        <p:txBody>
          <a:bodyPr wrap="square">
            <a:spAutoFit/>
          </a:bodyPr>
          <a:lstStyle/>
          <a:p>
            <a:pP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52" name="TextBox 51">
            <a:extLst>
              <a:ext uri="{FF2B5EF4-FFF2-40B4-BE49-F238E27FC236}">
                <a16:creationId xmlns:a16="http://schemas.microsoft.com/office/drawing/2014/main" id="{F4D11ED2-CEFA-624E-8544-F2B5664F1906}"/>
              </a:ext>
            </a:extLst>
          </p:cNvPr>
          <p:cNvSpPr txBox="1"/>
          <p:nvPr/>
        </p:nvSpPr>
        <p:spPr>
          <a:xfrm>
            <a:off x="11426330" y="1344864"/>
            <a:ext cx="258596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Diagram</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54" name="Straight Connector 53">
            <a:extLst>
              <a:ext uri="{FF2B5EF4-FFF2-40B4-BE49-F238E27FC236}">
                <a16:creationId xmlns:a16="http://schemas.microsoft.com/office/drawing/2014/main" id="{22DD4C30-9EA1-0B4C-B0EA-D287CD078BA5}"/>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B810548-7955-7041-B314-B3787408E011}"/>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391143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blip>
          <a:stretch>
            <a:fillRect/>
          </a:stretch>
        </p:blipFill>
        <p:spPr>
          <a:xfrm>
            <a:off x="4142776" y="4104747"/>
            <a:ext cx="15781402" cy="8959270"/>
          </a:xfrm>
          <a:prstGeom prst="rect">
            <a:avLst/>
          </a:prstGeom>
        </p:spPr>
      </p:pic>
      <p:sp>
        <p:nvSpPr>
          <p:cNvPr id="8" name="Oval 7"/>
          <p:cNvSpPr/>
          <p:nvPr/>
        </p:nvSpPr>
        <p:spPr>
          <a:xfrm>
            <a:off x="6601968" y="7022040"/>
            <a:ext cx="164592" cy="1645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9" name="Oval 8"/>
          <p:cNvSpPr/>
          <p:nvPr/>
        </p:nvSpPr>
        <p:spPr>
          <a:xfrm>
            <a:off x="8595360" y="11594040"/>
            <a:ext cx="164592" cy="1645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10" name="Oval 9"/>
          <p:cNvSpPr/>
          <p:nvPr/>
        </p:nvSpPr>
        <p:spPr>
          <a:xfrm>
            <a:off x="13679424" y="8584382"/>
            <a:ext cx="164592" cy="164592"/>
          </a:xfrm>
          <a:prstGeom prst="ellips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11" name="Oval 10"/>
          <p:cNvSpPr/>
          <p:nvPr/>
        </p:nvSpPr>
        <p:spPr>
          <a:xfrm>
            <a:off x="11443213" y="9151310"/>
            <a:ext cx="164592" cy="1645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12" name="Oval 11"/>
          <p:cNvSpPr/>
          <p:nvPr/>
        </p:nvSpPr>
        <p:spPr>
          <a:xfrm>
            <a:off x="16751808" y="5896046"/>
            <a:ext cx="164592" cy="164592"/>
          </a:xfrm>
          <a:prstGeom prst="ellips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13" name="TextBox 12"/>
          <p:cNvSpPr txBox="1"/>
          <p:nvPr/>
        </p:nvSpPr>
        <p:spPr>
          <a:xfrm>
            <a:off x="5663792" y="6504392"/>
            <a:ext cx="2040943"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Main Offices</a:t>
            </a:r>
          </a:p>
        </p:txBody>
      </p:sp>
      <p:sp>
        <p:nvSpPr>
          <p:cNvPr id="14" name="TextBox 13"/>
          <p:cNvSpPr txBox="1"/>
          <p:nvPr/>
        </p:nvSpPr>
        <p:spPr>
          <a:xfrm>
            <a:off x="10887183" y="8633662"/>
            <a:ext cx="1282723"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Agency</a:t>
            </a:r>
          </a:p>
        </p:txBody>
      </p:sp>
      <p:sp>
        <p:nvSpPr>
          <p:cNvPr id="15" name="TextBox 14"/>
          <p:cNvSpPr txBox="1"/>
          <p:nvPr/>
        </p:nvSpPr>
        <p:spPr>
          <a:xfrm>
            <a:off x="15411278" y="5378398"/>
            <a:ext cx="2845651" cy="461665"/>
          </a:xfrm>
          <a:prstGeom prst="rect">
            <a:avLst/>
          </a:prstGeom>
          <a:noFill/>
        </p:spPr>
        <p:txBody>
          <a:bodyPr wrap="none" rtlCol="0">
            <a:spAutoFit/>
          </a:bodyPr>
          <a:lstStyle/>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Subsidiary Offices</a:t>
            </a:r>
          </a:p>
        </p:txBody>
      </p:sp>
      <p:sp>
        <p:nvSpPr>
          <p:cNvPr id="16" name="TextBox 15"/>
          <p:cNvSpPr txBox="1"/>
          <p:nvPr/>
        </p:nvSpPr>
        <p:spPr>
          <a:xfrm>
            <a:off x="8036294" y="11076392"/>
            <a:ext cx="1282723"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Agency</a:t>
            </a:r>
          </a:p>
        </p:txBody>
      </p:sp>
      <p:sp>
        <p:nvSpPr>
          <p:cNvPr id="17" name="TextBox 16"/>
          <p:cNvSpPr txBox="1"/>
          <p:nvPr/>
        </p:nvSpPr>
        <p:spPr>
          <a:xfrm>
            <a:off x="13120358" y="8066734"/>
            <a:ext cx="1282723" cy="461665"/>
          </a:xfrm>
          <a:prstGeom prst="rect">
            <a:avLst/>
          </a:prstGeom>
          <a:noFill/>
        </p:spPr>
        <p:txBody>
          <a:bodyPr wrap="none" rtlCol="0">
            <a:spAutoFit/>
          </a:bodyPr>
          <a:lstStyle/>
          <a:p>
            <a:pPr algn="ctr"/>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Agency</a:t>
            </a:r>
          </a:p>
        </p:txBody>
      </p:sp>
      <p:sp>
        <p:nvSpPr>
          <p:cNvPr id="18" name="TextBox 17">
            <a:extLst>
              <a:ext uri="{FF2B5EF4-FFF2-40B4-BE49-F238E27FC236}">
                <a16:creationId xmlns:a16="http://schemas.microsoft.com/office/drawing/2014/main" id="{6988FB94-C27A-4447-8295-86CAED8855F8}"/>
              </a:ext>
            </a:extLst>
          </p:cNvPr>
          <p:cNvSpPr txBox="1"/>
          <p:nvPr/>
        </p:nvSpPr>
        <p:spPr>
          <a:xfrm>
            <a:off x="7912034" y="1470526"/>
            <a:ext cx="3345788"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Offices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 name="TextBox 1">
            <a:extLst>
              <a:ext uri="{FF2B5EF4-FFF2-40B4-BE49-F238E27FC236}">
                <a16:creationId xmlns:a16="http://schemas.microsoft.com/office/drawing/2014/main" id="{A390C943-572F-0D40-8235-67CA3254EF95}"/>
              </a:ext>
            </a:extLst>
          </p:cNvPr>
          <p:cNvSpPr txBox="1"/>
          <p:nvPr/>
        </p:nvSpPr>
        <p:spPr>
          <a:xfrm>
            <a:off x="2112820" y="1332026"/>
            <a:ext cx="5591915"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LOCATIONS</a:t>
            </a:r>
          </a:p>
        </p:txBody>
      </p:sp>
    </p:spTree>
    <p:extLst>
      <p:ext uri="{BB962C8B-B14F-4D97-AF65-F5344CB8AC3E}">
        <p14:creationId xmlns:p14="http://schemas.microsoft.com/office/powerpoint/2010/main" val="233278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9367838" y="5571671"/>
            <a:ext cx="3105150" cy="3105150"/>
          </a:xfrm>
          <a:prstGeom prst="ellipse">
            <a:avLst/>
          </a:prstGeom>
          <a:solidFill>
            <a:srgbClr val="FE68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Oval 87"/>
          <p:cNvSpPr/>
          <p:nvPr/>
        </p:nvSpPr>
        <p:spPr>
          <a:xfrm>
            <a:off x="11911013" y="5571671"/>
            <a:ext cx="3105150" cy="3105150"/>
          </a:xfrm>
          <a:prstGeom prst="ellipse">
            <a:avLst/>
          </a:prstGeom>
          <a:solidFill>
            <a:srgbClr val="8AC7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Oval 88"/>
          <p:cNvSpPr/>
          <p:nvPr/>
        </p:nvSpPr>
        <p:spPr>
          <a:xfrm>
            <a:off x="9367838" y="8143421"/>
            <a:ext cx="3105150" cy="3105150"/>
          </a:xfrm>
          <a:prstGeom prst="ellipse">
            <a:avLst/>
          </a:prstGeom>
          <a:solidFill>
            <a:srgbClr val="64BF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Oval 89"/>
          <p:cNvSpPr/>
          <p:nvPr/>
        </p:nvSpPr>
        <p:spPr>
          <a:xfrm>
            <a:off x="11911013" y="8143421"/>
            <a:ext cx="3105150" cy="3105150"/>
          </a:xfrm>
          <a:prstGeom prst="ellipse">
            <a:avLst/>
          </a:prstGeom>
          <a:solidFill>
            <a:srgbClr val="FF814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Oval 15"/>
          <p:cNvSpPr/>
          <p:nvPr/>
        </p:nvSpPr>
        <p:spPr>
          <a:xfrm>
            <a:off x="10839451" y="8329159"/>
            <a:ext cx="161924" cy="1619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Oval 92"/>
          <p:cNvSpPr/>
          <p:nvPr/>
        </p:nvSpPr>
        <p:spPr>
          <a:xfrm>
            <a:off x="13382626" y="8329159"/>
            <a:ext cx="161924" cy="1619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Oval 93"/>
          <p:cNvSpPr/>
          <p:nvPr/>
        </p:nvSpPr>
        <p:spPr>
          <a:xfrm>
            <a:off x="12111038" y="9615034"/>
            <a:ext cx="161924" cy="1619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Oval 94"/>
          <p:cNvSpPr/>
          <p:nvPr/>
        </p:nvSpPr>
        <p:spPr>
          <a:xfrm>
            <a:off x="12111038" y="7043284"/>
            <a:ext cx="161924" cy="1619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21" name="Straight Arrow Connector 20"/>
          <p:cNvCxnSpPr/>
          <p:nvPr/>
        </p:nvCxnSpPr>
        <p:spPr>
          <a:xfrm flipV="1">
            <a:off x="12192000" y="5481184"/>
            <a:ext cx="0" cy="1562100"/>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12192000" y="9757908"/>
            <a:ext cx="0" cy="1562100"/>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13525500" y="8400142"/>
            <a:ext cx="2647950" cy="0"/>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8058150" y="8400142"/>
            <a:ext cx="2781301" cy="0"/>
          </a:xfrm>
          <a:prstGeom prst="straightConnector1">
            <a:avLst/>
          </a:prstGeom>
          <a:ln w="38100">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900487" y="7802220"/>
            <a:ext cx="3905251" cy="1053878"/>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105" name="Rectangle 104"/>
          <p:cNvSpPr/>
          <p:nvPr/>
        </p:nvSpPr>
        <p:spPr>
          <a:xfrm>
            <a:off x="16483012" y="7802220"/>
            <a:ext cx="3905251" cy="1053878"/>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106" name="Rectangle 105"/>
          <p:cNvSpPr/>
          <p:nvPr/>
        </p:nvSpPr>
        <p:spPr>
          <a:xfrm>
            <a:off x="10239374" y="11659845"/>
            <a:ext cx="3905251" cy="1053878"/>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107" name="Rectangle 106"/>
          <p:cNvSpPr/>
          <p:nvPr/>
        </p:nvSpPr>
        <p:spPr>
          <a:xfrm>
            <a:off x="10239374" y="4099542"/>
            <a:ext cx="3905251" cy="1053878"/>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22" name="Rectangle 21"/>
          <p:cNvSpPr/>
          <p:nvPr/>
        </p:nvSpPr>
        <p:spPr>
          <a:xfrm>
            <a:off x="10333553" y="6612329"/>
            <a:ext cx="1173719"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25" name="Rectangle 24"/>
          <p:cNvSpPr/>
          <p:nvPr/>
        </p:nvSpPr>
        <p:spPr>
          <a:xfrm>
            <a:off x="12876729" y="6610373"/>
            <a:ext cx="1173719"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26" name="Rectangle 25"/>
          <p:cNvSpPr/>
          <p:nvPr/>
        </p:nvSpPr>
        <p:spPr>
          <a:xfrm>
            <a:off x="13025006" y="9234331"/>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27" name="Rectangle 26"/>
          <p:cNvSpPr/>
          <p:nvPr/>
        </p:nvSpPr>
        <p:spPr>
          <a:xfrm>
            <a:off x="10525912" y="9184079"/>
            <a:ext cx="1146468"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29" name="TextBox 28">
            <a:extLst>
              <a:ext uri="{FF2B5EF4-FFF2-40B4-BE49-F238E27FC236}">
                <a16:creationId xmlns:a16="http://schemas.microsoft.com/office/drawing/2014/main" id="{D2DBB3AA-A10D-6741-9E93-A6D430C50CEE}"/>
              </a:ext>
            </a:extLst>
          </p:cNvPr>
          <p:cNvSpPr txBox="1"/>
          <p:nvPr/>
        </p:nvSpPr>
        <p:spPr>
          <a:xfrm>
            <a:off x="11426330" y="1344864"/>
            <a:ext cx="258596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Diagram</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31" name="Straight Connector 30">
            <a:extLst>
              <a:ext uri="{FF2B5EF4-FFF2-40B4-BE49-F238E27FC236}">
                <a16:creationId xmlns:a16="http://schemas.microsoft.com/office/drawing/2014/main" id="{2796C648-0D62-2D44-AE3F-20629EC39A19}"/>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74B5EA-556B-2848-86D4-812DAE218256}"/>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18437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ck Arc 1"/>
          <p:cNvSpPr/>
          <p:nvPr/>
        </p:nvSpPr>
        <p:spPr>
          <a:xfrm rot="10800000">
            <a:off x="11485542" y="666750"/>
            <a:ext cx="8008701" cy="8010986"/>
          </a:xfrm>
          <a:prstGeom prst="blockArc">
            <a:avLst>
              <a:gd name="adj1" fmla="val 16207724"/>
              <a:gd name="adj2" fmla="val 1"/>
              <a:gd name="adj3" fmla="val 17581"/>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Block Arc 31"/>
          <p:cNvSpPr/>
          <p:nvPr/>
        </p:nvSpPr>
        <p:spPr>
          <a:xfrm rot="10800000" flipH="1">
            <a:off x="4889756" y="666750"/>
            <a:ext cx="8008701" cy="8010986"/>
          </a:xfrm>
          <a:prstGeom prst="blockArc">
            <a:avLst>
              <a:gd name="adj1" fmla="val 16207724"/>
              <a:gd name="adj2" fmla="val 1"/>
              <a:gd name="adj3" fmla="val 17676"/>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Block Arc 34"/>
          <p:cNvSpPr/>
          <p:nvPr/>
        </p:nvSpPr>
        <p:spPr>
          <a:xfrm rot="10800000" flipV="1">
            <a:off x="11485542" y="7267114"/>
            <a:ext cx="8008701" cy="8010986"/>
          </a:xfrm>
          <a:prstGeom prst="blockArc">
            <a:avLst>
              <a:gd name="adj1" fmla="val 16207724"/>
              <a:gd name="adj2" fmla="val 1"/>
              <a:gd name="adj3" fmla="val 1758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Block Arc 35"/>
          <p:cNvSpPr/>
          <p:nvPr/>
        </p:nvSpPr>
        <p:spPr>
          <a:xfrm rot="10800000" flipH="1" flipV="1">
            <a:off x="4889757" y="7267114"/>
            <a:ext cx="8008701" cy="8010986"/>
          </a:xfrm>
          <a:prstGeom prst="blockArc">
            <a:avLst>
              <a:gd name="adj1" fmla="val 16207724"/>
              <a:gd name="adj2" fmla="val 1"/>
              <a:gd name="adj3" fmla="val 17581"/>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Rectangle 7"/>
          <p:cNvSpPr/>
          <p:nvPr/>
        </p:nvSpPr>
        <p:spPr>
          <a:xfrm>
            <a:off x="11745960" y="4870160"/>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11" name="Rectangle 10"/>
          <p:cNvSpPr/>
          <p:nvPr/>
        </p:nvSpPr>
        <p:spPr>
          <a:xfrm>
            <a:off x="9079295" y="7596783"/>
            <a:ext cx="819455" cy="769441"/>
          </a:xfrm>
          <a:prstGeom prst="rect">
            <a:avLst/>
          </a:prstGeom>
        </p:spPr>
        <p:txBody>
          <a:bodyPr wrap="none">
            <a:spAutoFit/>
          </a:bodyPr>
          <a:lstStyle/>
          <a:p>
            <a:r>
              <a:rPr lang="tr-TR" sz="4400" b="1">
                <a:solidFill>
                  <a:schemeClr val="bg1"/>
                </a:solidFill>
                <a:latin typeface="Font Awesome 5 Free Solid" panose="02000503000000000000" pitchFamily="2" charset="2"/>
              </a:rPr>
              <a:t></a:t>
            </a:r>
            <a:endParaRPr lang="tr-TR" sz="4400">
              <a:solidFill>
                <a:schemeClr val="bg1"/>
              </a:solidFill>
            </a:endParaRPr>
          </a:p>
        </p:txBody>
      </p:sp>
      <p:sp>
        <p:nvSpPr>
          <p:cNvPr id="41" name="Rectangle 40"/>
          <p:cNvSpPr/>
          <p:nvPr/>
        </p:nvSpPr>
        <p:spPr>
          <a:xfrm>
            <a:off x="3041778" y="4712039"/>
            <a:ext cx="748923" cy="769441"/>
          </a:xfrm>
          <a:prstGeom prst="rect">
            <a:avLst/>
          </a:prstGeom>
        </p:spPr>
        <p:txBody>
          <a:bodyPr wrap="none">
            <a:spAutoFit/>
          </a:bodyPr>
          <a:lstStyle/>
          <a:p>
            <a:r>
              <a:rPr lang="tr-TR" sz="4400" b="1">
                <a:solidFill>
                  <a:srgbClr val="64BFEC"/>
                </a:solidFill>
                <a:latin typeface="Font Awesome 5 Free Solid" panose="02000503000000000000" pitchFamily="2" charset="2"/>
              </a:rPr>
              <a:t></a:t>
            </a:r>
            <a:endParaRPr lang="tr-TR" sz="4400">
              <a:solidFill>
                <a:srgbClr val="64BFEC"/>
              </a:solidFill>
            </a:endParaRPr>
          </a:p>
        </p:txBody>
      </p:sp>
      <p:sp>
        <p:nvSpPr>
          <p:cNvPr id="12" name="TextBox 11"/>
          <p:cNvSpPr txBox="1"/>
          <p:nvPr/>
        </p:nvSpPr>
        <p:spPr>
          <a:xfrm>
            <a:off x="3041778" y="5762718"/>
            <a:ext cx="1821332" cy="461665"/>
          </a:xfrm>
          <a:prstGeom prst="rect">
            <a:avLst/>
          </a:prstGeom>
          <a:noFill/>
        </p:spPr>
        <p:txBody>
          <a:bodyPr wrap="non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ELEMENT 1</a:t>
            </a:r>
          </a:p>
        </p:txBody>
      </p:sp>
      <p:sp>
        <p:nvSpPr>
          <p:cNvPr id="13" name="Rectangle 12"/>
          <p:cNvSpPr/>
          <p:nvPr/>
        </p:nvSpPr>
        <p:spPr>
          <a:xfrm>
            <a:off x="3041778" y="6224383"/>
            <a:ext cx="5149722" cy="1615827"/>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8" name="Rectangle 47"/>
          <p:cNvSpPr/>
          <p:nvPr/>
        </p:nvSpPr>
        <p:spPr>
          <a:xfrm>
            <a:off x="3041778" y="8383158"/>
            <a:ext cx="819455" cy="769441"/>
          </a:xfrm>
          <a:prstGeom prst="rect">
            <a:avLst/>
          </a:prstGeom>
        </p:spPr>
        <p:txBody>
          <a:bodyPr wrap="none">
            <a:spAutoFit/>
          </a:bodyPr>
          <a:lstStyle/>
          <a:p>
            <a:r>
              <a:rPr lang="tr-TR" sz="4400" b="1">
                <a:solidFill>
                  <a:srgbClr val="FF814E"/>
                </a:solidFill>
                <a:latin typeface="Font Awesome 5 Free Solid" panose="02000503000000000000" pitchFamily="2" charset="2"/>
              </a:rPr>
              <a:t></a:t>
            </a:r>
          </a:p>
        </p:txBody>
      </p:sp>
      <p:sp>
        <p:nvSpPr>
          <p:cNvPr id="49" name="TextBox 48"/>
          <p:cNvSpPr txBox="1"/>
          <p:nvPr/>
        </p:nvSpPr>
        <p:spPr>
          <a:xfrm>
            <a:off x="3041778" y="9433837"/>
            <a:ext cx="1821332"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ELEMENT 2</a:t>
            </a:r>
          </a:p>
        </p:txBody>
      </p:sp>
      <p:sp>
        <p:nvSpPr>
          <p:cNvPr id="50" name="Rectangle 49"/>
          <p:cNvSpPr/>
          <p:nvPr/>
        </p:nvSpPr>
        <p:spPr>
          <a:xfrm>
            <a:off x="3041778" y="9895502"/>
            <a:ext cx="5149722" cy="1615827"/>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1" name="Rectangle 50"/>
          <p:cNvSpPr/>
          <p:nvPr/>
        </p:nvSpPr>
        <p:spPr>
          <a:xfrm>
            <a:off x="20588369" y="4712039"/>
            <a:ext cx="646331" cy="830997"/>
          </a:xfrm>
          <a:prstGeom prst="rect">
            <a:avLst/>
          </a:prstGeom>
        </p:spPr>
        <p:txBody>
          <a:bodyPr wrap="none">
            <a:spAutoFit/>
          </a:bodyPr>
          <a:lstStyle/>
          <a:p>
            <a:r>
              <a:rPr lang="tr-TR" sz="4800" b="1">
                <a:solidFill>
                  <a:srgbClr val="FE6869"/>
                </a:solidFill>
                <a:latin typeface="Font Awesome 5 Free Solid" panose="02000503000000000000" pitchFamily="2" charset="2"/>
              </a:rPr>
              <a:t></a:t>
            </a:r>
          </a:p>
        </p:txBody>
      </p:sp>
      <p:sp>
        <p:nvSpPr>
          <p:cNvPr id="52" name="TextBox 51"/>
          <p:cNvSpPr txBox="1"/>
          <p:nvPr/>
        </p:nvSpPr>
        <p:spPr>
          <a:xfrm>
            <a:off x="16187570" y="5762718"/>
            <a:ext cx="5149722" cy="461665"/>
          </a:xfrm>
          <a:prstGeom prst="rect">
            <a:avLst/>
          </a:prstGeom>
          <a:noFill/>
        </p:spPr>
        <p:txBody>
          <a:bodyPr wrap="square" rtlCol="0">
            <a:spAutoFit/>
          </a:bodyPr>
          <a:lstStyle/>
          <a:p>
            <a:pPr algn="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ELEMENT 3</a:t>
            </a:r>
          </a:p>
        </p:txBody>
      </p:sp>
      <p:sp>
        <p:nvSpPr>
          <p:cNvPr id="53" name="Rectangle 52"/>
          <p:cNvSpPr/>
          <p:nvPr/>
        </p:nvSpPr>
        <p:spPr>
          <a:xfrm>
            <a:off x="16187570" y="6224383"/>
            <a:ext cx="5149722" cy="1615827"/>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4" name="Rectangle 53"/>
          <p:cNvSpPr/>
          <p:nvPr/>
        </p:nvSpPr>
        <p:spPr>
          <a:xfrm>
            <a:off x="20588369" y="8383158"/>
            <a:ext cx="466794" cy="769441"/>
          </a:xfrm>
          <a:prstGeom prst="rect">
            <a:avLst/>
          </a:prstGeom>
        </p:spPr>
        <p:txBody>
          <a:bodyPr wrap="none">
            <a:spAutoFit/>
          </a:bodyPr>
          <a:lstStyle/>
          <a:p>
            <a:r>
              <a:rPr lang="tr-TR" sz="4400" b="1">
                <a:solidFill>
                  <a:srgbClr val="8AC7C0"/>
                </a:solidFill>
                <a:latin typeface="Font Awesome 5 Free Solid" panose="02000503000000000000" pitchFamily="2" charset="2"/>
              </a:rPr>
              <a:t></a:t>
            </a:r>
          </a:p>
        </p:txBody>
      </p:sp>
      <p:sp>
        <p:nvSpPr>
          <p:cNvPr id="55" name="TextBox 54"/>
          <p:cNvSpPr txBox="1"/>
          <p:nvPr/>
        </p:nvSpPr>
        <p:spPr>
          <a:xfrm>
            <a:off x="16187570" y="9433837"/>
            <a:ext cx="5149722" cy="461665"/>
          </a:xfrm>
          <a:prstGeom prst="rect">
            <a:avLst/>
          </a:prstGeom>
          <a:noFill/>
        </p:spPr>
        <p:txBody>
          <a:bodyPr wrap="square" rtlCol="0">
            <a:spAutoFit/>
          </a:bodyPr>
          <a:lstStyle/>
          <a:p>
            <a:pPr algn="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ELEMENT 4</a:t>
            </a:r>
          </a:p>
        </p:txBody>
      </p:sp>
      <p:sp>
        <p:nvSpPr>
          <p:cNvPr id="57" name="Rectangle 56"/>
          <p:cNvSpPr/>
          <p:nvPr/>
        </p:nvSpPr>
        <p:spPr>
          <a:xfrm>
            <a:off x="16187570" y="9895502"/>
            <a:ext cx="5149722" cy="1615827"/>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8" name="Block Arc 57"/>
          <p:cNvSpPr/>
          <p:nvPr/>
        </p:nvSpPr>
        <p:spPr>
          <a:xfrm rot="10800000">
            <a:off x="11485541" y="666750"/>
            <a:ext cx="8008701" cy="8010986"/>
          </a:xfrm>
          <a:prstGeom prst="blockArc">
            <a:avLst>
              <a:gd name="adj1" fmla="val 16207724"/>
              <a:gd name="adj2" fmla="val 18304555"/>
              <a:gd name="adj3" fmla="val 17592"/>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Rectangle 9"/>
          <p:cNvSpPr/>
          <p:nvPr/>
        </p:nvSpPr>
        <p:spPr>
          <a:xfrm>
            <a:off x="14787285" y="7495011"/>
            <a:ext cx="646331"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59" name="Block Arc 58"/>
          <p:cNvSpPr/>
          <p:nvPr/>
        </p:nvSpPr>
        <p:spPr>
          <a:xfrm rot="10800000" flipV="1">
            <a:off x="11485541" y="7267114"/>
            <a:ext cx="8008701" cy="8010986"/>
          </a:xfrm>
          <a:prstGeom prst="blockArc">
            <a:avLst>
              <a:gd name="adj1" fmla="val 19494633"/>
              <a:gd name="adj2" fmla="val 1"/>
              <a:gd name="adj3" fmla="val 17581"/>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Rectangle 8"/>
          <p:cNvSpPr/>
          <p:nvPr/>
        </p:nvSpPr>
        <p:spPr>
          <a:xfrm>
            <a:off x="11898768" y="10319381"/>
            <a:ext cx="492443"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28" name="TextBox 27">
            <a:extLst>
              <a:ext uri="{FF2B5EF4-FFF2-40B4-BE49-F238E27FC236}">
                <a16:creationId xmlns:a16="http://schemas.microsoft.com/office/drawing/2014/main" id="{2EC8DBDA-BA8C-CF49-8618-57D177AC2C32}"/>
              </a:ext>
            </a:extLst>
          </p:cNvPr>
          <p:cNvSpPr txBox="1"/>
          <p:nvPr/>
        </p:nvSpPr>
        <p:spPr>
          <a:xfrm>
            <a:off x="11426330" y="1344864"/>
            <a:ext cx="2677336"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Quarters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30" name="Straight Connector 29">
            <a:extLst>
              <a:ext uri="{FF2B5EF4-FFF2-40B4-BE49-F238E27FC236}">
                <a16:creationId xmlns:a16="http://schemas.microsoft.com/office/drawing/2014/main" id="{68220A3B-D43A-1847-8C98-83C7329BCD4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888B432-8E60-CC40-81C2-910ECD79332E}"/>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80444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298735" y="4895850"/>
            <a:ext cx="1786529" cy="1786530"/>
          </a:xfrm>
          <a:prstGeom prst="ellipse">
            <a:avLst/>
          </a:prstGeom>
          <a:solidFill>
            <a:srgbClr val="FE6869"/>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Oval 24"/>
          <p:cNvSpPr/>
          <p:nvPr/>
        </p:nvSpPr>
        <p:spPr>
          <a:xfrm>
            <a:off x="13599198" y="6682380"/>
            <a:ext cx="1786529" cy="1786530"/>
          </a:xfrm>
          <a:prstGeom prst="ellipse">
            <a:avLst/>
          </a:prstGeom>
          <a:solidFill>
            <a:srgbClr val="8AC7C0"/>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Oval 27"/>
          <p:cNvSpPr/>
          <p:nvPr/>
        </p:nvSpPr>
        <p:spPr>
          <a:xfrm>
            <a:off x="15899661" y="8468909"/>
            <a:ext cx="1786529" cy="1786530"/>
          </a:xfrm>
          <a:prstGeom prst="ellipse">
            <a:avLst/>
          </a:prstGeom>
          <a:solidFill>
            <a:srgbClr val="FF814E"/>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Oval 28"/>
          <p:cNvSpPr/>
          <p:nvPr/>
        </p:nvSpPr>
        <p:spPr>
          <a:xfrm>
            <a:off x="6697810" y="8468909"/>
            <a:ext cx="1786529" cy="1786530"/>
          </a:xfrm>
          <a:prstGeom prst="ellipse">
            <a:avLst/>
          </a:prstGeom>
          <a:solidFill>
            <a:srgbClr val="FF814E"/>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Oval 30"/>
          <p:cNvSpPr/>
          <p:nvPr/>
        </p:nvSpPr>
        <p:spPr>
          <a:xfrm>
            <a:off x="8998273" y="6682380"/>
            <a:ext cx="1786529" cy="1786530"/>
          </a:xfrm>
          <a:prstGeom prst="ellipse">
            <a:avLst/>
          </a:prstGeom>
          <a:solidFill>
            <a:srgbClr val="64BFEC"/>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Oval 31"/>
          <p:cNvSpPr/>
          <p:nvPr/>
        </p:nvSpPr>
        <p:spPr>
          <a:xfrm>
            <a:off x="11298735" y="8331176"/>
            <a:ext cx="1786529" cy="1786530"/>
          </a:xfrm>
          <a:prstGeom prst="ellipse">
            <a:avLst/>
          </a:prstGeom>
          <a:solidFill>
            <a:srgbClr val="F6B1C3"/>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Oval 33"/>
          <p:cNvSpPr/>
          <p:nvPr/>
        </p:nvSpPr>
        <p:spPr>
          <a:xfrm>
            <a:off x="13599198" y="10117705"/>
            <a:ext cx="1786529" cy="1786530"/>
          </a:xfrm>
          <a:prstGeom prst="ellipse">
            <a:avLst/>
          </a:prstGeom>
          <a:solidFill>
            <a:srgbClr val="F3B562"/>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Oval 34"/>
          <p:cNvSpPr/>
          <p:nvPr/>
        </p:nvSpPr>
        <p:spPr>
          <a:xfrm>
            <a:off x="8998273" y="10117705"/>
            <a:ext cx="1786529" cy="1786530"/>
          </a:xfrm>
          <a:prstGeom prst="ellipse">
            <a:avLst/>
          </a:prstGeom>
          <a:solidFill>
            <a:srgbClr val="3B8686"/>
          </a:solidFill>
          <a:ln w="269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Rectangle 7"/>
          <p:cNvSpPr/>
          <p:nvPr/>
        </p:nvSpPr>
        <p:spPr>
          <a:xfrm>
            <a:off x="9535510" y="7160146"/>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cxnSp>
        <p:nvCxnSpPr>
          <p:cNvPr id="17" name="Straight Connector 16"/>
          <p:cNvCxnSpPr/>
          <p:nvPr/>
        </p:nvCxnSpPr>
        <p:spPr>
          <a:xfrm flipV="1">
            <a:off x="10642600" y="9811046"/>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2979399" y="8195732"/>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5268186" y="9844530"/>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0642600" y="6409203"/>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8388350" y="8195731"/>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10660768" y="8097575"/>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3023527" y="9836419"/>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8397941" y="9844530"/>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12985749" y="6369628"/>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15274535" y="8130029"/>
            <a:ext cx="762000" cy="546353"/>
          </a:xfrm>
          <a:prstGeom prst="line">
            <a:avLst/>
          </a:prstGeom>
          <a:ln w="2698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1778263" y="5327450"/>
            <a:ext cx="96372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38" name="Rectangle 37"/>
          <p:cNvSpPr/>
          <p:nvPr/>
        </p:nvSpPr>
        <p:spPr>
          <a:xfrm>
            <a:off x="14092352" y="7160146"/>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39" name="Rectangle 38"/>
          <p:cNvSpPr/>
          <p:nvPr/>
        </p:nvSpPr>
        <p:spPr>
          <a:xfrm>
            <a:off x="11791888" y="8808942"/>
            <a:ext cx="723275"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40" name="Rectangle 39"/>
          <p:cNvSpPr/>
          <p:nvPr/>
        </p:nvSpPr>
        <p:spPr>
          <a:xfrm>
            <a:off x="7190964" y="8946675"/>
            <a:ext cx="723275"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43" name="Rectangle 42"/>
          <p:cNvSpPr/>
          <p:nvPr/>
        </p:nvSpPr>
        <p:spPr>
          <a:xfrm>
            <a:off x="9513068" y="10595471"/>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44" name="Rectangle 43"/>
          <p:cNvSpPr/>
          <p:nvPr/>
        </p:nvSpPr>
        <p:spPr>
          <a:xfrm>
            <a:off x="14158074" y="10626248"/>
            <a:ext cx="607859" cy="769441"/>
          </a:xfrm>
          <a:prstGeom prst="rect">
            <a:avLst/>
          </a:prstGeom>
        </p:spPr>
        <p:txBody>
          <a:bodyPr wrap="none">
            <a:spAutoFit/>
          </a:bodyPr>
          <a:lstStyle/>
          <a:p>
            <a:r>
              <a:rPr lang="tr-TR" sz="4400" b="1">
                <a:solidFill>
                  <a:schemeClr val="bg1"/>
                </a:solidFill>
                <a:latin typeface="Font Awesome 5 Free Solid" panose="02000503000000000000" pitchFamily="2" charset="2"/>
              </a:rPr>
              <a:t></a:t>
            </a:r>
            <a:endParaRPr lang="tr-TR" sz="4400">
              <a:solidFill>
                <a:schemeClr val="bg1"/>
              </a:solidFill>
            </a:endParaRPr>
          </a:p>
        </p:txBody>
      </p:sp>
      <p:sp>
        <p:nvSpPr>
          <p:cNvPr id="45" name="Rectangle 44"/>
          <p:cNvSpPr/>
          <p:nvPr/>
        </p:nvSpPr>
        <p:spPr>
          <a:xfrm>
            <a:off x="16392815" y="8955298"/>
            <a:ext cx="492443"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46" name="TextBox 45"/>
          <p:cNvSpPr txBox="1"/>
          <p:nvPr/>
        </p:nvSpPr>
        <p:spPr>
          <a:xfrm>
            <a:off x="3041780" y="4863700"/>
            <a:ext cx="1927131"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65" name="Rectangle 64"/>
          <p:cNvSpPr/>
          <p:nvPr/>
        </p:nvSpPr>
        <p:spPr>
          <a:xfrm>
            <a:off x="3041778" y="5326184"/>
            <a:ext cx="4375346" cy="2123658"/>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6" name="TextBox 65"/>
          <p:cNvSpPr txBox="1"/>
          <p:nvPr/>
        </p:nvSpPr>
        <p:spPr>
          <a:xfrm>
            <a:off x="19415090" y="4863700"/>
            <a:ext cx="1927131"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67" name="Rectangle 66"/>
          <p:cNvSpPr/>
          <p:nvPr/>
        </p:nvSpPr>
        <p:spPr>
          <a:xfrm>
            <a:off x="16858460" y="5326184"/>
            <a:ext cx="4484958" cy="2123658"/>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 name="TextBox 1"/>
          <p:cNvSpPr txBox="1"/>
          <p:nvPr/>
        </p:nvSpPr>
        <p:spPr>
          <a:xfrm>
            <a:off x="11654028" y="4086552"/>
            <a:ext cx="107593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Home</a:t>
            </a:r>
          </a:p>
        </p:txBody>
      </p:sp>
      <p:sp>
        <p:nvSpPr>
          <p:cNvPr id="36" name="TextBox 35"/>
          <p:cNvSpPr txBox="1"/>
          <p:nvPr/>
        </p:nvSpPr>
        <p:spPr>
          <a:xfrm>
            <a:off x="9283038" y="5836553"/>
            <a:ext cx="1217000"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Return</a:t>
            </a:r>
          </a:p>
        </p:txBody>
      </p:sp>
      <p:sp>
        <p:nvSpPr>
          <p:cNvPr id="41" name="TextBox 40"/>
          <p:cNvSpPr txBox="1"/>
          <p:nvPr/>
        </p:nvSpPr>
        <p:spPr>
          <a:xfrm>
            <a:off x="7096567" y="7731981"/>
            <a:ext cx="981359" cy="461665"/>
          </a:xfrm>
          <a:prstGeom prst="rect">
            <a:avLst/>
          </a:prstGeom>
          <a:noFill/>
        </p:spPr>
        <p:txBody>
          <a:bodyPr wrap="none" rtlCol="0">
            <a:spAutoFit/>
          </a:bodyPr>
          <a:lstStyle/>
          <a:p>
            <a:pPr algn="ctr"/>
            <a:r>
              <a:rPr lang="tr-TR" sz="2400" b="1" err="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Hand</a:t>
            </a:r>
            <a:endPar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2" name="TextBox 41"/>
          <p:cNvSpPr txBox="1"/>
          <p:nvPr/>
        </p:nvSpPr>
        <p:spPr>
          <a:xfrm>
            <a:off x="11469683" y="10549303"/>
            <a:ext cx="1444627" cy="461665"/>
          </a:xfrm>
          <a:prstGeom prst="rect">
            <a:avLst/>
          </a:prstGeom>
          <a:noFill/>
        </p:spPr>
        <p:txBody>
          <a:bodyPr wrap="none" rtlCol="0">
            <a:spAutoFit/>
          </a:bodyPr>
          <a:lstStyle/>
          <a:p>
            <a:pPr algn="ctr"/>
            <a:r>
              <a:rPr lang="tr-TR" sz="2400" b="1" err="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Hashtag</a:t>
            </a:r>
            <a:endPar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8" name="TextBox 47"/>
          <p:cNvSpPr txBox="1"/>
          <p:nvPr/>
        </p:nvSpPr>
        <p:spPr>
          <a:xfrm>
            <a:off x="9328723" y="12382001"/>
            <a:ext cx="1125629" cy="461665"/>
          </a:xfrm>
          <a:prstGeom prst="rect">
            <a:avLst/>
          </a:prstGeom>
          <a:noFill/>
        </p:spPr>
        <p:txBody>
          <a:bodyPr wrap="none" rtlCol="0">
            <a:spAutoFit/>
          </a:bodyPr>
          <a:lstStyle/>
          <a:p>
            <a:pPr algn="ctr"/>
            <a:r>
              <a:rPr lang="tr-TR" sz="2400" b="1" err="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Folder</a:t>
            </a:r>
            <a:endPar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9" name="TextBox 48"/>
          <p:cNvSpPr txBox="1"/>
          <p:nvPr/>
        </p:nvSpPr>
        <p:spPr>
          <a:xfrm>
            <a:off x="14142845" y="12382001"/>
            <a:ext cx="699230"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File</a:t>
            </a:r>
          </a:p>
        </p:txBody>
      </p:sp>
      <p:sp>
        <p:nvSpPr>
          <p:cNvPr id="50" name="TextBox 49"/>
          <p:cNvSpPr txBox="1"/>
          <p:nvPr/>
        </p:nvSpPr>
        <p:spPr>
          <a:xfrm>
            <a:off x="13973728" y="5833507"/>
            <a:ext cx="1037465" cy="461665"/>
          </a:xfrm>
          <a:prstGeom prst="rect">
            <a:avLst/>
          </a:prstGeom>
          <a:noFill/>
        </p:spPr>
        <p:txBody>
          <a:bodyPr wrap="none" rtlCol="0">
            <a:spAutoFit/>
          </a:bodyPr>
          <a:lstStyle/>
          <a:p>
            <a:pPr algn="ctr"/>
            <a:r>
              <a:rPr lang="tr-TR" sz="2400" b="1" err="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Heart</a:t>
            </a:r>
            <a:endPar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51" name="TextBox 50"/>
          <p:cNvSpPr txBox="1"/>
          <p:nvPr/>
        </p:nvSpPr>
        <p:spPr>
          <a:xfrm>
            <a:off x="16023323" y="7731980"/>
            <a:ext cx="1539204" cy="461665"/>
          </a:xfrm>
          <a:prstGeom prst="rect">
            <a:avLst/>
          </a:prstGeom>
          <a:noFill/>
        </p:spPr>
        <p:txBody>
          <a:bodyPr wrap="none" rtlCol="0">
            <a:spAutoFit/>
          </a:bodyPr>
          <a:lstStyle/>
          <a:p>
            <a:pPr algn="ctr"/>
            <a:r>
              <a:rPr lang="tr-TR" sz="2400" b="1" err="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Envelope</a:t>
            </a:r>
            <a:endPar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53" name="TextBox 52">
            <a:extLst>
              <a:ext uri="{FF2B5EF4-FFF2-40B4-BE49-F238E27FC236}">
                <a16:creationId xmlns:a16="http://schemas.microsoft.com/office/drawing/2014/main" id="{F42E269C-2E09-AE43-A81B-F35C71F601A5}"/>
              </a:ext>
            </a:extLst>
          </p:cNvPr>
          <p:cNvSpPr txBox="1"/>
          <p:nvPr/>
        </p:nvSpPr>
        <p:spPr>
          <a:xfrm>
            <a:off x="11426330" y="1344864"/>
            <a:ext cx="258596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Diagram</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55" name="Straight Connector 54">
            <a:extLst>
              <a:ext uri="{FF2B5EF4-FFF2-40B4-BE49-F238E27FC236}">
                <a16:creationId xmlns:a16="http://schemas.microsoft.com/office/drawing/2014/main" id="{12D4CAA5-25BD-5147-A1CA-545E830D89FD}"/>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013EFBA-9C57-6D40-962C-6F38CD5B9D5B}"/>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31010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7157830" y="5505450"/>
            <a:ext cx="4133850" cy="4133850"/>
          </a:xfrm>
          <a:prstGeom prst="ellipse">
            <a:avLst/>
          </a:prstGeom>
          <a:noFill/>
          <a:ln w="136525">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73" name="Group 72"/>
          <p:cNvGrpSpPr/>
          <p:nvPr/>
        </p:nvGrpSpPr>
        <p:grpSpPr>
          <a:xfrm>
            <a:off x="12357230" y="5486400"/>
            <a:ext cx="4171950" cy="4171950"/>
            <a:chOff x="4305300" y="6324600"/>
            <a:chExt cx="4171950" cy="4171950"/>
          </a:xfrm>
        </p:grpSpPr>
        <p:sp>
          <p:nvSpPr>
            <p:cNvPr id="74" name="Teardrop 73"/>
            <p:cNvSpPr/>
            <p:nvPr/>
          </p:nvSpPr>
          <p:spPr>
            <a:xfrm rot="2700000">
              <a:off x="4305300" y="6324600"/>
              <a:ext cx="4171950" cy="4171950"/>
            </a:xfrm>
            <a:prstGeom prst="teardrop">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Oval 74"/>
            <p:cNvSpPr/>
            <p:nvPr/>
          </p:nvSpPr>
          <p:spPr>
            <a:xfrm>
              <a:off x="4457700" y="6477000"/>
              <a:ext cx="3867150" cy="386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70" name="Group 69"/>
          <p:cNvGrpSpPr/>
          <p:nvPr/>
        </p:nvGrpSpPr>
        <p:grpSpPr>
          <a:xfrm>
            <a:off x="7709030" y="5486400"/>
            <a:ext cx="4171950" cy="4171950"/>
            <a:chOff x="4305300" y="6324600"/>
            <a:chExt cx="4171950" cy="4171950"/>
          </a:xfrm>
        </p:grpSpPr>
        <p:sp>
          <p:nvSpPr>
            <p:cNvPr id="71" name="Teardrop 70"/>
            <p:cNvSpPr/>
            <p:nvPr/>
          </p:nvSpPr>
          <p:spPr>
            <a:xfrm rot="2700000">
              <a:off x="4305300" y="6324600"/>
              <a:ext cx="4171950" cy="4171950"/>
            </a:xfrm>
            <a:prstGeom prst="teardrop">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Oval 71"/>
            <p:cNvSpPr/>
            <p:nvPr/>
          </p:nvSpPr>
          <p:spPr>
            <a:xfrm>
              <a:off x="4457700" y="6477000"/>
              <a:ext cx="3867150" cy="386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 name="Teardrop 5"/>
          <p:cNvSpPr/>
          <p:nvPr/>
        </p:nvSpPr>
        <p:spPr>
          <a:xfrm rot="2700000">
            <a:off x="3041780" y="5486400"/>
            <a:ext cx="4171950" cy="4171950"/>
          </a:xfrm>
          <a:prstGeom prst="teardrop">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Oval 6"/>
          <p:cNvSpPr/>
          <p:nvPr/>
        </p:nvSpPr>
        <p:spPr>
          <a:xfrm>
            <a:off x="3194180" y="5638800"/>
            <a:ext cx="3867150" cy="3867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Oval 10"/>
          <p:cNvSpPr/>
          <p:nvPr/>
        </p:nvSpPr>
        <p:spPr>
          <a:xfrm>
            <a:off x="4400745" y="4911790"/>
            <a:ext cx="1454020" cy="145402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Oval 75"/>
          <p:cNvSpPr/>
          <p:nvPr/>
        </p:nvSpPr>
        <p:spPr>
          <a:xfrm>
            <a:off x="13716195" y="4911790"/>
            <a:ext cx="1454020" cy="145402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7" name="Oval 76"/>
          <p:cNvSpPr/>
          <p:nvPr/>
        </p:nvSpPr>
        <p:spPr>
          <a:xfrm>
            <a:off x="9067995" y="4911790"/>
            <a:ext cx="1454020" cy="145402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TextBox 11"/>
          <p:cNvSpPr txBox="1"/>
          <p:nvPr/>
        </p:nvSpPr>
        <p:spPr>
          <a:xfrm>
            <a:off x="4857375" y="5254079"/>
            <a:ext cx="506870" cy="769441"/>
          </a:xfrm>
          <a:prstGeom prst="rect">
            <a:avLst/>
          </a:prstGeom>
          <a:noFill/>
        </p:spPr>
        <p:txBody>
          <a:bodyPr wrap="none" rtlCol="0">
            <a:spAutoFit/>
          </a:bodyPr>
          <a:lstStyle/>
          <a:p>
            <a:pPr algn="ctr"/>
            <a:r>
              <a:rPr lang="tr-TR" sz="4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1</a:t>
            </a:r>
          </a:p>
        </p:txBody>
      </p:sp>
      <p:sp>
        <p:nvSpPr>
          <p:cNvPr id="78" name="TextBox 77"/>
          <p:cNvSpPr txBox="1"/>
          <p:nvPr/>
        </p:nvSpPr>
        <p:spPr>
          <a:xfrm>
            <a:off x="9542920" y="5254079"/>
            <a:ext cx="506870" cy="769441"/>
          </a:xfrm>
          <a:prstGeom prst="rect">
            <a:avLst/>
          </a:prstGeom>
          <a:noFill/>
        </p:spPr>
        <p:txBody>
          <a:bodyPr wrap="none" rtlCol="0">
            <a:spAutoFit/>
          </a:bodyPr>
          <a:lstStyle/>
          <a:p>
            <a:pPr algn="ctr"/>
            <a:r>
              <a:rPr lang="tr-TR" sz="4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2</a:t>
            </a:r>
          </a:p>
        </p:txBody>
      </p:sp>
      <p:sp>
        <p:nvSpPr>
          <p:cNvPr id="79" name="TextBox 78"/>
          <p:cNvSpPr txBox="1"/>
          <p:nvPr/>
        </p:nvSpPr>
        <p:spPr>
          <a:xfrm>
            <a:off x="14191120" y="5254079"/>
            <a:ext cx="506870" cy="769441"/>
          </a:xfrm>
          <a:prstGeom prst="rect">
            <a:avLst/>
          </a:prstGeom>
          <a:noFill/>
        </p:spPr>
        <p:txBody>
          <a:bodyPr wrap="none" rtlCol="0">
            <a:spAutoFit/>
          </a:bodyPr>
          <a:lstStyle/>
          <a:p>
            <a:pPr algn="ctr"/>
            <a:r>
              <a:rPr lang="tr-TR" sz="4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3</a:t>
            </a:r>
          </a:p>
        </p:txBody>
      </p:sp>
      <p:sp>
        <p:nvSpPr>
          <p:cNvPr id="80" name="Rectangle 79"/>
          <p:cNvSpPr/>
          <p:nvPr/>
        </p:nvSpPr>
        <p:spPr>
          <a:xfrm>
            <a:off x="18066010" y="6256630"/>
            <a:ext cx="2317490" cy="2631490"/>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3" name="Rectangle 12"/>
          <p:cNvSpPr/>
          <p:nvPr/>
        </p:nvSpPr>
        <p:spPr>
          <a:xfrm>
            <a:off x="4753981" y="6890906"/>
            <a:ext cx="723275" cy="830997"/>
          </a:xfrm>
          <a:prstGeom prst="rect">
            <a:avLst/>
          </a:prstGeom>
        </p:spPr>
        <p:txBody>
          <a:bodyPr wrap="none">
            <a:spAutoFit/>
          </a:bodyPr>
          <a:lstStyle/>
          <a:p>
            <a:r>
              <a:rPr lang="tr-TR" sz="4800" b="1">
                <a:solidFill>
                  <a:srgbClr val="FE6869"/>
                </a:solidFill>
                <a:latin typeface="Font Awesome 5 Free Solid" panose="02000503000000000000" pitchFamily="2" charset="2"/>
              </a:rPr>
              <a:t></a:t>
            </a:r>
            <a:endParaRPr lang="tr-TR" sz="4800">
              <a:solidFill>
                <a:srgbClr val="FE6869"/>
              </a:solidFill>
            </a:endParaRPr>
          </a:p>
        </p:txBody>
      </p:sp>
      <p:sp>
        <p:nvSpPr>
          <p:cNvPr id="14" name="TextBox 13"/>
          <p:cNvSpPr txBox="1"/>
          <p:nvPr/>
        </p:nvSpPr>
        <p:spPr>
          <a:xfrm>
            <a:off x="4623835" y="7792180"/>
            <a:ext cx="1007840"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EJECT</a:t>
            </a:r>
          </a:p>
        </p:txBody>
      </p:sp>
      <p:sp>
        <p:nvSpPr>
          <p:cNvPr id="81" name="Rectangle 80"/>
          <p:cNvSpPr/>
          <p:nvPr/>
        </p:nvSpPr>
        <p:spPr>
          <a:xfrm>
            <a:off x="9428897" y="6890906"/>
            <a:ext cx="800219" cy="830997"/>
          </a:xfrm>
          <a:prstGeom prst="rect">
            <a:avLst/>
          </a:prstGeom>
        </p:spPr>
        <p:txBody>
          <a:bodyPr wrap="none">
            <a:spAutoFit/>
          </a:bodyPr>
          <a:lstStyle/>
          <a:p>
            <a:r>
              <a:rPr lang="tr-TR" sz="4800" b="1">
                <a:solidFill>
                  <a:srgbClr val="64BFEC"/>
                </a:solidFill>
                <a:latin typeface="Font Awesome 5 Free Solid" panose="02000503000000000000" pitchFamily="2" charset="2"/>
              </a:rPr>
              <a:t></a:t>
            </a:r>
            <a:endParaRPr lang="tr-TR" sz="4800">
              <a:solidFill>
                <a:srgbClr val="64BFEC"/>
              </a:solidFill>
            </a:endParaRPr>
          </a:p>
        </p:txBody>
      </p:sp>
      <p:sp>
        <p:nvSpPr>
          <p:cNvPr id="82" name="TextBox 81"/>
          <p:cNvSpPr txBox="1"/>
          <p:nvPr/>
        </p:nvSpPr>
        <p:spPr>
          <a:xfrm>
            <a:off x="8806667" y="7792180"/>
            <a:ext cx="1954382"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DOT CIRCLE</a:t>
            </a:r>
          </a:p>
        </p:txBody>
      </p:sp>
      <p:sp>
        <p:nvSpPr>
          <p:cNvPr id="83" name="Rectangle 82"/>
          <p:cNvSpPr/>
          <p:nvPr/>
        </p:nvSpPr>
        <p:spPr>
          <a:xfrm>
            <a:off x="14110307" y="6833756"/>
            <a:ext cx="668773" cy="830997"/>
          </a:xfrm>
          <a:prstGeom prst="rect">
            <a:avLst/>
          </a:prstGeom>
        </p:spPr>
        <p:txBody>
          <a:bodyPr wrap="none">
            <a:spAutoFit/>
          </a:bodyPr>
          <a:lstStyle/>
          <a:p>
            <a:r>
              <a:rPr lang="tr-TR" sz="4800" b="1">
                <a:solidFill>
                  <a:srgbClr val="FF814E"/>
                </a:solidFill>
                <a:latin typeface="Font Awesome 5 Free Solid" panose="02000503000000000000" pitchFamily="2" charset="2"/>
              </a:rPr>
              <a:t></a:t>
            </a:r>
            <a:endParaRPr lang="tr-TR" sz="4800">
              <a:solidFill>
                <a:srgbClr val="FF814E"/>
              </a:solidFill>
            </a:endParaRPr>
          </a:p>
        </p:txBody>
      </p:sp>
      <p:sp>
        <p:nvSpPr>
          <p:cNvPr id="84" name="TextBox 83"/>
          <p:cNvSpPr txBox="1"/>
          <p:nvPr/>
        </p:nvSpPr>
        <p:spPr>
          <a:xfrm>
            <a:off x="14051562" y="7792180"/>
            <a:ext cx="833883"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FIRE</a:t>
            </a:r>
          </a:p>
        </p:txBody>
      </p:sp>
      <p:sp>
        <p:nvSpPr>
          <p:cNvPr id="85" name="Rectangle 84"/>
          <p:cNvSpPr/>
          <p:nvPr/>
        </p:nvSpPr>
        <p:spPr>
          <a:xfrm>
            <a:off x="3194180" y="10522390"/>
            <a:ext cx="18148041" cy="1615827"/>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29" name="TextBox 28">
            <a:extLst>
              <a:ext uri="{FF2B5EF4-FFF2-40B4-BE49-F238E27FC236}">
                <a16:creationId xmlns:a16="http://schemas.microsoft.com/office/drawing/2014/main" id="{8DBC0D80-1E84-B34F-A501-7A5BD7648899}"/>
              </a:ext>
            </a:extLst>
          </p:cNvPr>
          <p:cNvSpPr txBox="1"/>
          <p:nvPr/>
        </p:nvSpPr>
        <p:spPr>
          <a:xfrm>
            <a:off x="11426330" y="1344864"/>
            <a:ext cx="2016899"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Circles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31" name="Straight Connector 30">
            <a:extLst>
              <a:ext uri="{FF2B5EF4-FFF2-40B4-BE49-F238E27FC236}">
                <a16:creationId xmlns:a16="http://schemas.microsoft.com/office/drawing/2014/main" id="{B8ECBA85-0F07-124C-AFB7-E3E6FF06D2E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D276E55-9893-0448-AF29-128C1003540C}"/>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235815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flipH="1">
            <a:off x="3041780" y="6705600"/>
            <a:ext cx="2302210" cy="1028700"/>
          </a:xfrm>
          <a:prstGeom prst="round2Diag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Round Diagonal Corner Rectangle 67"/>
          <p:cNvSpPr/>
          <p:nvPr/>
        </p:nvSpPr>
        <p:spPr>
          <a:xfrm>
            <a:off x="5343990" y="7734300"/>
            <a:ext cx="2302210" cy="1028700"/>
          </a:xfrm>
          <a:prstGeom prst="round2Diag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Round Diagonal Corner Rectangle 75"/>
          <p:cNvSpPr/>
          <p:nvPr/>
        </p:nvSpPr>
        <p:spPr>
          <a:xfrm flipH="1">
            <a:off x="7646201" y="6705600"/>
            <a:ext cx="2302210" cy="1028700"/>
          </a:xfrm>
          <a:prstGeom prst="round2Diag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7" name="Round Diagonal Corner Rectangle 76"/>
          <p:cNvSpPr/>
          <p:nvPr/>
        </p:nvSpPr>
        <p:spPr>
          <a:xfrm>
            <a:off x="9948411" y="7734300"/>
            <a:ext cx="2302210" cy="1028700"/>
          </a:xfrm>
          <a:prstGeom prst="round2Diag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Round Diagonal Corner Rectangle 77"/>
          <p:cNvSpPr/>
          <p:nvPr/>
        </p:nvSpPr>
        <p:spPr>
          <a:xfrm flipH="1">
            <a:off x="12192000" y="6705600"/>
            <a:ext cx="2302210" cy="1028700"/>
          </a:xfrm>
          <a:prstGeom prst="round2Diag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9" name="Round Diagonal Corner Rectangle 78"/>
          <p:cNvSpPr/>
          <p:nvPr/>
        </p:nvSpPr>
        <p:spPr>
          <a:xfrm>
            <a:off x="14494211" y="7734300"/>
            <a:ext cx="2302210" cy="1028700"/>
          </a:xfrm>
          <a:prstGeom prst="round2Diag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0" name="Round Diagonal Corner Rectangle 79"/>
          <p:cNvSpPr/>
          <p:nvPr/>
        </p:nvSpPr>
        <p:spPr>
          <a:xfrm flipH="1">
            <a:off x="16737800" y="6705600"/>
            <a:ext cx="2302210" cy="1028700"/>
          </a:xfrm>
          <a:prstGeom prst="round2Diag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1" name="Round Diagonal Corner Rectangle 80"/>
          <p:cNvSpPr/>
          <p:nvPr/>
        </p:nvSpPr>
        <p:spPr>
          <a:xfrm>
            <a:off x="19040011" y="7734300"/>
            <a:ext cx="2302210" cy="1028700"/>
          </a:xfrm>
          <a:prstGeom prst="round2Diag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TextBox 11"/>
          <p:cNvSpPr txBox="1"/>
          <p:nvPr/>
        </p:nvSpPr>
        <p:spPr>
          <a:xfrm>
            <a:off x="3689381" y="69583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3" name="TextBox 12"/>
          <p:cNvSpPr txBox="1"/>
          <p:nvPr/>
        </p:nvSpPr>
        <p:spPr>
          <a:xfrm>
            <a:off x="3330309" y="7734300"/>
            <a:ext cx="1725152" cy="3323987"/>
          </a:xfrm>
          <a:prstGeom prst="rect">
            <a:avLst/>
          </a:prstGeom>
          <a:noFill/>
        </p:spPr>
        <p:txBody>
          <a:bodyPr wrap="none" rtlCol="0">
            <a:spAutoFit/>
          </a:bodyPr>
          <a:lstStyle/>
          <a:p>
            <a:pPr algn="ctr"/>
            <a:r>
              <a:rPr lang="tr-TR" sz="21000">
                <a:solidFill>
                  <a:srgbClr val="FE6869"/>
                </a:solidFill>
                <a:latin typeface="Open Sans Light" panose="020B0306030504020204" pitchFamily="34" charset="0"/>
                <a:ea typeface="Open Sans Light" panose="020B0306030504020204" pitchFamily="34" charset="0"/>
                <a:cs typeface="Open Sans Light" panose="020B0306030504020204" pitchFamily="34" charset="0"/>
              </a:rPr>
              <a:t>1</a:t>
            </a:r>
          </a:p>
        </p:txBody>
      </p:sp>
      <p:sp>
        <p:nvSpPr>
          <p:cNvPr id="82" name="TextBox 81"/>
          <p:cNvSpPr txBox="1"/>
          <p:nvPr/>
        </p:nvSpPr>
        <p:spPr>
          <a:xfrm>
            <a:off x="5592401" y="4636740"/>
            <a:ext cx="1725152" cy="3323987"/>
          </a:xfrm>
          <a:prstGeom prst="rect">
            <a:avLst/>
          </a:prstGeom>
          <a:noFill/>
        </p:spPr>
        <p:txBody>
          <a:bodyPr wrap="none" rtlCol="0">
            <a:spAutoFit/>
          </a:bodyPr>
          <a:lstStyle/>
          <a:p>
            <a:pPr algn="ctr"/>
            <a:r>
              <a:rPr lang="tr-TR" sz="21000">
                <a:solidFill>
                  <a:srgbClr val="64BFEC"/>
                </a:solidFill>
                <a:latin typeface="Open Sans Light" panose="020B0306030504020204" pitchFamily="34" charset="0"/>
                <a:ea typeface="Open Sans Light" panose="020B0306030504020204" pitchFamily="34" charset="0"/>
                <a:cs typeface="Open Sans Light" panose="020B0306030504020204" pitchFamily="34" charset="0"/>
              </a:rPr>
              <a:t>2</a:t>
            </a:r>
          </a:p>
        </p:txBody>
      </p:sp>
      <p:sp>
        <p:nvSpPr>
          <p:cNvPr id="88" name="TextBox 87"/>
          <p:cNvSpPr txBox="1"/>
          <p:nvPr/>
        </p:nvSpPr>
        <p:spPr>
          <a:xfrm>
            <a:off x="7934731" y="7734300"/>
            <a:ext cx="1725152" cy="3323987"/>
          </a:xfrm>
          <a:prstGeom prst="rect">
            <a:avLst/>
          </a:prstGeom>
          <a:noFill/>
        </p:spPr>
        <p:txBody>
          <a:bodyPr wrap="none" rtlCol="0">
            <a:spAutoFit/>
          </a:bodyPr>
          <a:lstStyle/>
          <a:p>
            <a:pPr algn="ctr"/>
            <a:r>
              <a:rPr lang="tr-TR" sz="21000">
                <a:solidFill>
                  <a:srgbClr val="FF814E"/>
                </a:solidFill>
                <a:latin typeface="Open Sans Light" panose="020B0306030504020204" pitchFamily="34" charset="0"/>
                <a:ea typeface="Open Sans Light" panose="020B0306030504020204" pitchFamily="34" charset="0"/>
                <a:cs typeface="Open Sans Light" panose="020B0306030504020204" pitchFamily="34" charset="0"/>
              </a:rPr>
              <a:t>3</a:t>
            </a:r>
          </a:p>
        </p:txBody>
      </p:sp>
      <p:sp>
        <p:nvSpPr>
          <p:cNvPr id="89" name="TextBox 88"/>
          <p:cNvSpPr txBox="1"/>
          <p:nvPr/>
        </p:nvSpPr>
        <p:spPr>
          <a:xfrm>
            <a:off x="10196823" y="4636740"/>
            <a:ext cx="1725152" cy="3323987"/>
          </a:xfrm>
          <a:prstGeom prst="rect">
            <a:avLst/>
          </a:prstGeom>
          <a:noFill/>
        </p:spPr>
        <p:txBody>
          <a:bodyPr wrap="none" rtlCol="0">
            <a:spAutoFit/>
          </a:bodyPr>
          <a:lstStyle/>
          <a:p>
            <a:pPr algn="ctr"/>
            <a:r>
              <a:rPr lang="tr-TR" sz="21000">
                <a:solidFill>
                  <a:srgbClr val="8AC7C0"/>
                </a:solidFill>
                <a:latin typeface="Open Sans Light" panose="020B0306030504020204" pitchFamily="34" charset="0"/>
                <a:ea typeface="Open Sans Light" panose="020B0306030504020204" pitchFamily="34" charset="0"/>
                <a:cs typeface="Open Sans Light" panose="020B0306030504020204" pitchFamily="34" charset="0"/>
              </a:rPr>
              <a:t>4</a:t>
            </a:r>
          </a:p>
        </p:txBody>
      </p:sp>
      <p:sp>
        <p:nvSpPr>
          <p:cNvPr id="90" name="TextBox 89"/>
          <p:cNvSpPr txBox="1"/>
          <p:nvPr/>
        </p:nvSpPr>
        <p:spPr>
          <a:xfrm>
            <a:off x="12520648" y="7734300"/>
            <a:ext cx="1725152" cy="3323987"/>
          </a:xfrm>
          <a:prstGeom prst="rect">
            <a:avLst/>
          </a:prstGeom>
          <a:noFill/>
        </p:spPr>
        <p:txBody>
          <a:bodyPr wrap="none" rtlCol="0">
            <a:spAutoFit/>
          </a:bodyPr>
          <a:lstStyle/>
          <a:p>
            <a:pPr algn="ctr"/>
            <a:r>
              <a:rPr lang="tr-TR" sz="21000">
                <a:solidFill>
                  <a:srgbClr val="FE6869"/>
                </a:solidFill>
                <a:latin typeface="Open Sans Light" panose="020B0306030504020204" pitchFamily="34" charset="0"/>
                <a:ea typeface="Open Sans Light" panose="020B0306030504020204" pitchFamily="34" charset="0"/>
                <a:cs typeface="Open Sans Light" panose="020B0306030504020204" pitchFamily="34" charset="0"/>
              </a:rPr>
              <a:t>5</a:t>
            </a:r>
          </a:p>
        </p:txBody>
      </p:sp>
      <p:sp>
        <p:nvSpPr>
          <p:cNvPr id="91" name="TextBox 90"/>
          <p:cNvSpPr txBox="1"/>
          <p:nvPr/>
        </p:nvSpPr>
        <p:spPr>
          <a:xfrm>
            <a:off x="14782740" y="4636740"/>
            <a:ext cx="1725152" cy="3323987"/>
          </a:xfrm>
          <a:prstGeom prst="rect">
            <a:avLst/>
          </a:prstGeom>
          <a:noFill/>
        </p:spPr>
        <p:txBody>
          <a:bodyPr wrap="none" rtlCol="0">
            <a:spAutoFit/>
          </a:bodyPr>
          <a:lstStyle/>
          <a:p>
            <a:pPr algn="ctr"/>
            <a:r>
              <a:rPr lang="tr-TR" sz="21000">
                <a:solidFill>
                  <a:srgbClr val="64BFEC"/>
                </a:solidFill>
                <a:latin typeface="Open Sans Light" panose="020B0306030504020204" pitchFamily="34" charset="0"/>
                <a:ea typeface="Open Sans Light" panose="020B0306030504020204" pitchFamily="34" charset="0"/>
                <a:cs typeface="Open Sans Light" panose="020B0306030504020204" pitchFamily="34" charset="0"/>
              </a:rPr>
              <a:t>6</a:t>
            </a:r>
          </a:p>
        </p:txBody>
      </p:sp>
      <p:sp>
        <p:nvSpPr>
          <p:cNvPr id="92" name="TextBox 91"/>
          <p:cNvSpPr txBox="1"/>
          <p:nvPr/>
        </p:nvSpPr>
        <p:spPr>
          <a:xfrm>
            <a:off x="17026330" y="7734300"/>
            <a:ext cx="1725152" cy="3323987"/>
          </a:xfrm>
          <a:prstGeom prst="rect">
            <a:avLst/>
          </a:prstGeom>
          <a:noFill/>
        </p:spPr>
        <p:txBody>
          <a:bodyPr wrap="none" rtlCol="0">
            <a:spAutoFit/>
          </a:bodyPr>
          <a:lstStyle/>
          <a:p>
            <a:pPr algn="ctr"/>
            <a:r>
              <a:rPr lang="tr-TR" sz="21000">
                <a:solidFill>
                  <a:srgbClr val="FF814E"/>
                </a:solidFill>
                <a:latin typeface="Open Sans Light" panose="020B0306030504020204" pitchFamily="34" charset="0"/>
                <a:ea typeface="Open Sans Light" panose="020B0306030504020204" pitchFamily="34" charset="0"/>
                <a:cs typeface="Open Sans Light" panose="020B0306030504020204" pitchFamily="34" charset="0"/>
              </a:rPr>
              <a:t>7</a:t>
            </a:r>
          </a:p>
        </p:txBody>
      </p:sp>
      <p:sp>
        <p:nvSpPr>
          <p:cNvPr id="93" name="TextBox 92"/>
          <p:cNvSpPr txBox="1"/>
          <p:nvPr/>
        </p:nvSpPr>
        <p:spPr>
          <a:xfrm>
            <a:off x="19288422" y="4636740"/>
            <a:ext cx="1725152" cy="3323987"/>
          </a:xfrm>
          <a:prstGeom prst="rect">
            <a:avLst/>
          </a:prstGeom>
          <a:noFill/>
        </p:spPr>
        <p:txBody>
          <a:bodyPr wrap="none" rtlCol="0">
            <a:spAutoFit/>
          </a:bodyPr>
          <a:lstStyle/>
          <a:p>
            <a:pPr algn="ctr"/>
            <a:r>
              <a:rPr lang="tr-TR" sz="21000">
                <a:solidFill>
                  <a:srgbClr val="8AC7C0"/>
                </a:solidFill>
                <a:latin typeface="Open Sans Light" panose="020B0306030504020204" pitchFamily="34" charset="0"/>
                <a:ea typeface="Open Sans Light" panose="020B0306030504020204" pitchFamily="34" charset="0"/>
                <a:cs typeface="Open Sans Light" panose="020B0306030504020204" pitchFamily="34" charset="0"/>
              </a:rPr>
              <a:t>8</a:t>
            </a:r>
          </a:p>
        </p:txBody>
      </p:sp>
      <p:sp>
        <p:nvSpPr>
          <p:cNvPr id="94" name="Rectangle 93"/>
          <p:cNvSpPr/>
          <p:nvPr/>
        </p:nvSpPr>
        <p:spPr>
          <a:xfrm>
            <a:off x="5343988" y="889635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95" name="TextBox 94"/>
          <p:cNvSpPr txBox="1"/>
          <p:nvPr/>
        </p:nvSpPr>
        <p:spPr>
          <a:xfrm>
            <a:off x="5991592" y="79870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96" name="TextBox 95"/>
          <p:cNvSpPr txBox="1"/>
          <p:nvPr/>
        </p:nvSpPr>
        <p:spPr>
          <a:xfrm>
            <a:off x="8293803" y="69583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97" name="TextBox 96"/>
          <p:cNvSpPr txBox="1"/>
          <p:nvPr/>
        </p:nvSpPr>
        <p:spPr>
          <a:xfrm>
            <a:off x="10596013" y="79870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98" name="TextBox 97"/>
          <p:cNvSpPr txBox="1"/>
          <p:nvPr/>
        </p:nvSpPr>
        <p:spPr>
          <a:xfrm>
            <a:off x="12839602" y="69583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99" name="TextBox 98"/>
          <p:cNvSpPr txBox="1"/>
          <p:nvPr/>
        </p:nvSpPr>
        <p:spPr>
          <a:xfrm>
            <a:off x="15141813" y="79870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00" name="TextBox 99"/>
          <p:cNvSpPr txBox="1"/>
          <p:nvPr/>
        </p:nvSpPr>
        <p:spPr>
          <a:xfrm>
            <a:off x="17385402" y="69583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01" name="TextBox 100"/>
          <p:cNvSpPr txBox="1"/>
          <p:nvPr/>
        </p:nvSpPr>
        <p:spPr>
          <a:xfrm>
            <a:off x="19687613" y="7987040"/>
            <a:ext cx="1007007"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02" name="Rectangle 101"/>
          <p:cNvSpPr/>
          <p:nvPr/>
        </p:nvSpPr>
        <p:spPr>
          <a:xfrm>
            <a:off x="3041776" y="461010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03" name="Rectangle 102"/>
          <p:cNvSpPr/>
          <p:nvPr/>
        </p:nvSpPr>
        <p:spPr>
          <a:xfrm>
            <a:off x="9948411" y="889635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04" name="Rectangle 103"/>
          <p:cNvSpPr/>
          <p:nvPr/>
        </p:nvSpPr>
        <p:spPr>
          <a:xfrm>
            <a:off x="7646199" y="461010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05" name="Rectangle 104"/>
          <p:cNvSpPr/>
          <p:nvPr/>
        </p:nvSpPr>
        <p:spPr>
          <a:xfrm>
            <a:off x="14470859" y="889635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06" name="Rectangle 105"/>
          <p:cNvSpPr/>
          <p:nvPr/>
        </p:nvSpPr>
        <p:spPr>
          <a:xfrm>
            <a:off x="12168647" y="461010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07" name="Rectangle 106"/>
          <p:cNvSpPr/>
          <p:nvPr/>
        </p:nvSpPr>
        <p:spPr>
          <a:xfrm>
            <a:off x="19040009" y="889635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108" name="Rectangle 107"/>
          <p:cNvSpPr/>
          <p:nvPr/>
        </p:nvSpPr>
        <p:spPr>
          <a:xfrm>
            <a:off x="16737797" y="4610100"/>
            <a:ext cx="2302212" cy="1938992"/>
          </a:xfrm>
          <a:prstGeom prst="rect">
            <a:avLst/>
          </a:prstGeom>
        </p:spPr>
        <p:txBody>
          <a:bodyPr wrap="square">
            <a:spAutoFit/>
          </a:bodyPr>
          <a:lstStyle/>
          <a:p>
            <a:pPr algn="ct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p>
        </p:txBody>
      </p:sp>
      <p:sp>
        <p:nvSpPr>
          <p:cNvPr id="38" name="TextBox 37">
            <a:extLst>
              <a:ext uri="{FF2B5EF4-FFF2-40B4-BE49-F238E27FC236}">
                <a16:creationId xmlns:a16="http://schemas.microsoft.com/office/drawing/2014/main" id="{B6961252-7FB7-0241-9CC2-64E45A155015}"/>
              </a:ext>
            </a:extLst>
          </p:cNvPr>
          <p:cNvSpPr txBox="1"/>
          <p:nvPr/>
        </p:nvSpPr>
        <p:spPr>
          <a:xfrm>
            <a:off x="11426330" y="1344864"/>
            <a:ext cx="1728358"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Steps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40" name="Straight Connector 39">
            <a:extLst>
              <a:ext uri="{FF2B5EF4-FFF2-40B4-BE49-F238E27FC236}">
                <a16:creationId xmlns:a16="http://schemas.microsoft.com/office/drawing/2014/main" id="{F5F94A29-7B0F-B54D-9407-91B70BD6AD56}"/>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23BB6C4-BCCA-834A-B7C1-001D0778358F}"/>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17498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Freeform 95"/>
          <p:cNvSpPr/>
          <p:nvPr/>
        </p:nvSpPr>
        <p:spPr>
          <a:xfrm rot="2037070">
            <a:off x="5686877" y="3798566"/>
            <a:ext cx="1143001" cy="9821299"/>
          </a:xfrm>
          <a:custGeom>
            <a:avLst/>
            <a:gdLst>
              <a:gd name="connsiteX0" fmla="*/ 1 w 1143001"/>
              <a:gd name="connsiteY0" fmla="*/ 533399 h 9821299"/>
              <a:gd name="connsiteX1" fmla="*/ 1143001 w 1143001"/>
              <a:gd name="connsiteY1" fmla="*/ 533399 h 9821299"/>
              <a:gd name="connsiteX2" fmla="*/ 1143001 w 1143001"/>
              <a:gd name="connsiteY2" fmla="*/ 9051753 h 9821299"/>
              <a:gd name="connsiteX3" fmla="*/ 1 w 1143001"/>
              <a:gd name="connsiteY3" fmla="*/ 9821299 h 9821299"/>
              <a:gd name="connsiteX4" fmla="*/ 571501 w 1143001"/>
              <a:gd name="connsiteY4" fmla="*/ 0 h 9821299"/>
              <a:gd name="connsiteX5" fmla="*/ 1143001 w 1143001"/>
              <a:gd name="connsiteY5" fmla="*/ 533398 h 9821299"/>
              <a:gd name="connsiteX6" fmla="*/ 0 w 1143001"/>
              <a:gd name="connsiteY6" fmla="*/ 533398 h 982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1" h="9821299">
                <a:moveTo>
                  <a:pt x="1" y="533399"/>
                </a:moveTo>
                <a:lnTo>
                  <a:pt x="1143001" y="533399"/>
                </a:lnTo>
                <a:lnTo>
                  <a:pt x="1143001" y="9051753"/>
                </a:lnTo>
                <a:lnTo>
                  <a:pt x="1" y="9821299"/>
                </a:lnTo>
                <a:close/>
                <a:moveTo>
                  <a:pt x="571501" y="0"/>
                </a:moveTo>
                <a:lnTo>
                  <a:pt x="1143001" y="533398"/>
                </a:lnTo>
                <a:lnTo>
                  <a:pt x="0" y="533398"/>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8" name="Freeform 97"/>
          <p:cNvSpPr/>
          <p:nvPr/>
        </p:nvSpPr>
        <p:spPr>
          <a:xfrm rot="2037070">
            <a:off x="7065838" y="4633215"/>
            <a:ext cx="1143001" cy="8908872"/>
          </a:xfrm>
          <a:custGeom>
            <a:avLst/>
            <a:gdLst>
              <a:gd name="connsiteX0" fmla="*/ 1 w 1143001"/>
              <a:gd name="connsiteY0" fmla="*/ 533399 h 8908872"/>
              <a:gd name="connsiteX1" fmla="*/ 1143001 w 1143001"/>
              <a:gd name="connsiteY1" fmla="*/ 533399 h 8908872"/>
              <a:gd name="connsiteX2" fmla="*/ 1143001 w 1143001"/>
              <a:gd name="connsiteY2" fmla="*/ 8139325 h 8908872"/>
              <a:gd name="connsiteX3" fmla="*/ 1 w 1143001"/>
              <a:gd name="connsiteY3" fmla="*/ 8908872 h 8908872"/>
              <a:gd name="connsiteX4" fmla="*/ 571501 w 1143001"/>
              <a:gd name="connsiteY4" fmla="*/ 0 h 8908872"/>
              <a:gd name="connsiteX5" fmla="*/ 1143001 w 1143001"/>
              <a:gd name="connsiteY5" fmla="*/ 533398 h 8908872"/>
              <a:gd name="connsiteX6" fmla="*/ 0 w 1143001"/>
              <a:gd name="connsiteY6" fmla="*/ 533398 h 89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1" h="8908872">
                <a:moveTo>
                  <a:pt x="1" y="533399"/>
                </a:moveTo>
                <a:lnTo>
                  <a:pt x="1143001" y="533399"/>
                </a:lnTo>
                <a:lnTo>
                  <a:pt x="1143001" y="8139325"/>
                </a:lnTo>
                <a:lnTo>
                  <a:pt x="1" y="8908872"/>
                </a:lnTo>
                <a:close/>
                <a:moveTo>
                  <a:pt x="571501" y="0"/>
                </a:moveTo>
                <a:lnTo>
                  <a:pt x="1143001" y="533398"/>
                </a:lnTo>
                <a:lnTo>
                  <a:pt x="0" y="533398"/>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0" name="Freeform 99"/>
          <p:cNvSpPr/>
          <p:nvPr/>
        </p:nvSpPr>
        <p:spPr>
          <a:xfrm rot="2037070">
            <a:off x="8444800" y="5467864"/>
            <a:ext cx="1143001" cy="7996445"/>
          </a:xfrm>
          <a:custGeom>
            <a:avLst/>
            <a:gdLst>
              <a:gd name="connsiteX0" fmla="*/ 1 w 1143001"/>
              <a:gd name="connsiteY0" fmla="*/ 533399 h 7996445"/>
              <a:gd name="connsiteX1" fmla="*/ 1143001 w 1143001"/>
              <a:gd name="connsiteY1" fmla="*/ 533399 h 7996445"/>
              <a:gd name="connsiteX2" fmla="*/ 1143001 w 1143001"/>
              <a:gd name="connsiteY2" fmla="*/ 7226898 h 7996445"/>
              <a:gd name="connsiteX3" fmla="*/ 1 w 1143001"/>
              <a:gd name="connsiteY3" fmla="*/ 7996445 h 7996445"/>
              <a:gd name="connsiteX4" fmla="*/ 571501 w 1143001"/>
              <a:gd name="connsiteY4" fmla="*/ 0 h 7996445"/>
              <a:gd name="connsiteX5" fmla="*/ 1143001 w 1143001"/>
              <a:gd name="connsiteY5" fmla="*/ 533398 h 7996445"/>
              <a:gd name="connsiteX6" fmla="*/ 0 w 1143001"/>
              <a:gd name="connsiteY6" fmla="*/ 533398 h 79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1" h="7996445">
                <a:moveTo>
                  <a:pt x="1" y="533399"/>
                </a:moveTo>
                <a:lnTo>
                  <a:pt x="1143001" y="533399"/>
                </a:lnTo>
                <a:lnTo>
                  <a:pt x="1143001" y="7226898"/>
                </a:lnTo>
                <a:lnTo>
                  <a:pt x="1" y="7996445"/>
                </a:lnTo>
                <a:close/>
                <a:moveTo>
                  <a:pt x="571501" y="0"/>
                </a:moveTo>
                <a:lnTo>
                  <a:pt x="1143001" y="533398"/>
                </a:lnTo>
                <a:lnTo>
                  <a:pt x="0" y="533398"/>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2" name="Freeform 101"/>
          <p:cNvSpPr/>
          <p:nvPr/>
        </p:nvSpPr>
        <p:spPr>
          <a:xfrm rot="2037070">
            <a:off x="9823763" y="6302513"/>
            <a:ext cx="1143001" cy="7084017"/>
          </a:xfrm>
          <a:custGeom>
            <a:avLst/>
            <a:gdLst>
              <a:gd name="connsiteX0" fmla="*/ 1 w 1143001"/>
              <a:gd name="connsiteY0" fmla="*/ 533399 h 7084017"/>
              <a:gd name="connsiteX1" fmla="*/ 1143001 w 1143001"/>
              <a:gd name="connsiteY1" fmla="*/ 533399 h 7084017"/>
              <a:gd name="connsiteX2" fmla="*/ 1143001 w 1143001"/>
              <a:gd name="connsiteY2" fmla="*/ 6314471 h 7084017"/>
              <a:gd name="connsiteX3" fmla="*/ 1 w 1143001"/>
              <a:gd name="connsiteY3" fmla="*/ 7084017 h 7084017"/>
              <a:gd name="connsiteX4" fmla="*/ 571501 w 1143001"/>
              <a:gd name="connsiteY4" fmla="*/ 0 h 7084017"/>
              <a:gd name="connsiteX5" fmla="*/ 1143001 w 1143001"/>
              <a:gd name="connsiteY5" fmla="*/ 533398 h 7084017"/>
              <a:gd name="connsiteX6" fmla="*/ 0 w 1143001"/>
              <a:gd name="connsiteY6" fmla="*/ 533398 h 708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1" h="7084017">
                <a:moveTo>
                  <a:pt x="1" y="533399"/>
                </a:moveTo>
                <a:lnTo>
                  <a:pt x="1143001" y="533399"/>
                </a:lnTo>
                <a:lnTo>
                  <a:pt x="1143001" y="6314471"/>
                </a:lnTo>
                <a:lnTo>
                  <a:pt x="1" y="7084017"/>
                </a:lnTo>
                <a:close/>
                <a:moveTo>
                  <a:pt x="571501" y="0"/>
                </a:moveTo>
                <a:lnTo>
                  <a:pt x="1143001" y="533398"/>
                </a:lnTo>
                <a:lnTo>
                  <a:pt x="0" y="533398"/>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Freeform 103"/>
          <p:cNvSpPr/>
          <p:nvPr/>
        </p:nvSpPr>
        <p:spPr>
          <a:xfrm rot="2037070">
            <a:off x="11202724" y="7137162"/>
            <a:ext cx="1143001" cy="6171590"/>
          </a:xfrm>
          <a:custGeom>
            <a:avLst/>
            <a:gdLst>
              <a:gd name="connsiteX0" fmla="*/ 1 w 1143001"/>
              <a:gd name="connsiteY0" fmla="*/ 533399 h 6171590"/>
              <a:gd name="connsiteX1" fmla="*/ 1143001 w 1143001"/>
              <a:gd name="connsiteY1" fmla="*/ 533399 h 6171590"/>
              <a:gd name="connsiteX2" fmla="*/ 1143001 w 1143001"/>
              <a:gd name="connsiteY2" fmla="*/ 5402044 h 6171590"/>
              <a:gd name="connsiteX3" fmla="*/ 2 w 1143001"/>
              <a:gd name="connsiteY3" fmla="*/ 6171590 h 6171590"/>
              <a:gd name="connsiteX4" fmla="*/ 571501 w 1143001"/>
              <a:gd name="connsiteY4" fmla="*/ 0 h 6171590"/>
              <a:gd name="connsiteX5" fmla="*/ 1143001 w 1143001"/>
              <a:gd name="connsiteY5" fmla="*/ 533398 h 6171590"/>
              <a:gd name="connsiteX6" fmla="*/ 0 w 1143001"/>
              <a:gd name="connsiteY6" fmla="*/ 533398 h 6171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1" h="6171590">
                <a:moveTo>
                  <a:pt x="1" y="533399"/>
                </a:moveTo>
                <a:lnTo>
                  <a:pt x="1143001" y="533399"/>
                </a:lnTo>
                <a:lnTo>
                  <a:pt x="1143001" y="5402044"/>
                </a:lnTo>
                <a:lnTo>
                  <a:pt x="2" y="6171590"/>
                </a:lnTo>
                <a:close/>
                <a:moveTo>
                  <a:pt x="571501" y="0"/>
                </a:moveTo>
                <a:lnTo>
                  <a:pt x="1143001" y="533398"/>
                </a:lnTo>
                <a:lnTo>
                  <a:pt x="0" y="533398"/>
                </a:lnTo>
                <a:close/>
              </a:path>
            </a:pathLst>
          </a:cu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0" name="Freeform 109"/>
          <p:cNvSpPr/>
          <p:nvPr/>
        </p:nvSpPr>
        <p:spPr>
          <a:xfrm rot="2037070">
            <a:off x="12581687" y="7971812"/>
            <a:ext cx="1143001" cy="5259161"/>
          </a:xfrm>
          <a:custGeom>
            <a:avLst/>
            <a:gdLst>
              <a:gd name="connsiteX0" fmla="*/ 1 w 1143001"/>
              <a:gd name="connsiteY0" fmla="*/ 533399 h 5259161"/>
              <a:gd name="connsiteX1" fmla="*/ 1143001 w 1143001"/>
              <a:gd name="connsiteY1" fmla="*/ 533399 h 5259161"/>
              <a:gd name="connsiteX2" fmla="*/ 1143001 w 1143001"/>
              <a:gd name="connsiteY2" fmla="*/ 4489615 h 5259161"/>
              <a:gd name="connsiteX3" fmla="*/ 2 w 1143001"/>
              <a:gd name="connsiteY3" fmla="*/ 5259161 h 5259161"/>
              <a:gd name="connsiteX4" fmla="*/ 571501 w 1143001"/>
              <a:gd name="connsiteY4" fmla="*/ 0 h 5259161"/>
              <a:gd name="connsiteX5" fmla="*/ 1143001 w 1143001"/>
              <a:gd name="connsiteY5" fmla="*/ 533398 h 5259161"/>
              <a:gd name="connsiteX6" fmla="*/ 0 w 1143001"/>
              <a:gd name="connsiteY6" fmla="*/ 533398 h 525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1" h="5259161">
                <a:moveTo>
                  <a:pt x="1" y="533399"/>
                </a:moveTo>
                <a:lnTo>
                  <a:pt x="1143001" y="533399"/>
                </a:lnTo>
                <a:lnTo>
                  <a:pt x="1143001" y="4489615"/>
                </a:lnTo>
                <a:lnTo>
                  <a:pt x="2" y="5259161"/>
                </a:lnTo>
                <a:close/>
                <a:moveTo>
                  <a:pt x="571501" y="0"/>
                </a:moveTo>
                <a:lnTo>
                  <a:pt x="1143001" y="533398"/>
                </a:lnTo>
                <a:lnTo>
                  <a:pt x="0" y="533398"/>
                </a:lnTo>
                <a:close/>
              </a:path>
            </a:pathLst>
          </a:cu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Freeform 111"/>
          <p:cNvSpPr/>
          <p:nvPr/>
        </p:nvSpPr>
        <p:spPr>
          <a:xfrm rot="2037070">
            <a:off x="13960648" y="8806461"/>
            <a:ext cx="1143002" cy="4346734"/>
          </a:xfrm>
          <a:custGeom>
            <a:avLst/>
            <a:gdLst>
              <a:gd name="connsiteX0" fmla="*/ 1 w 1143002"/>
              <a:gd name="connsiteY0" fmla="*/ 533399 h 4346734"/>
              <a:gd name="connsiteX1" fmla="*/ 1143001 w 1143002"/>
              <a:gd name="connsiteY1" fmla="*/ 533398 h 4346734"/>
              <a:gd name="connsiteX2" fmla="*/ 1143002 w 1143002"/>
              <a:gd name="connsiteY2" fmla="*/ 3577188 h 4346734"/>
              <a:gd name="connsiteX3" fmla="*/ 2 w 1143002"/>
              <a:gd name="connsiteY3" fmla="*/ 4346734 h 4346734"/>
              <a:gd name="connsiteX4" fmla="*/ 571501 w 1143002"/>
              <a:gd name="connsiteY4" fmla="*/ 0 h 4346734"/>
              <a:gd name="connsiteX5" fmla="*/ 1143001 w 1143002"/>
              <a:gd name="connsiteY5" fmla="*/ 533398 h 4346734"/>
              <a:gd name="connsiteX6" fmla="*/ 0 w 1143002"/>
              <a:gd name="connsiteY6" fmla="*/ 533398 h 434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2" h="4346734">
                <a:moveTo>
                  <a:pt x="1" y="533399"/>
                </a:moveTo>
                <a:lnTo>
                  <a:pt x="1143001" y="533398"/>
                </a:lnTo>
                <a:lnTo>
                  <a:pt x="1143002" y="3577188"/>
                </a:lnTo>
                <a:lnTo>
                  <a:pt x="2" y="4346734"/>
                </a:lnTo>
                <a:close/>
                <a:moveTo>
                  <a:pt x="571501" y="0"/>
                </a:moveTo>
                <a:lnTo>
                  <a:pt x="1143001" y="533398"/>
                </a:lnTo>
                <a:lnTo>
                  <a:pt x="0" y="533398"/>
                </a:lnTo>
                <a:close/>
              </a:path>
            </a:pathLst>
          </a:cu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TextBox 18"/>
          <p:cNvSpPr txBox="1"/>
          <p:nvPr/>
        </p:nvSpPr>
        <p:spPr>
          <a:xfrm>
            <a:off x="4056190" y="11163300"/>
            <a:ext cx="710451"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01</a:t>
            </a:r>
          </a:p>
        </p:txBody>
      </p:sp>
      <p:sp>
        <p:nvSpPr>
          <p:cNvPr id="113" name="TextBox 112"/>
          <p:cNvSpPr txBox="1"/>
          <p:nvPr/>
        </p:nvSpPr>
        <p:spPr>
          <a:xfrm>
            <a:off x="5693224" y="11163300"/>
            <a:ext cx="710452"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02</a:t>
            </a:r>
          </a:p>
        </p:txBody>
      </p:sp>
      <p:sp>
        <p:nvSpPr>
          <p:cNvPr id="114" name="TextBox 113"/>
          <p:cNvSpPr txBox="1"/>
          <p:nvPr/>
        </p:nvSpPr>
        <p:spPr>
          <a:xfrm>
            <a:off x="7323692" y="11163300"/>
            <a:ext cx="710452"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03</a:t>
            </a:r>
          </a:p>
        </p:txBody>
      </p:sp>
      <p:sp>
        <p:nvSpPr>
          <p:cNvPr id="115" name="TextBox 114"/>
          <p:cNvSpPr txBox="1"/>
          <p:nvPr/>
        </p:nvSpPr>
        <p:spPr>
          <a:xfrm>
            <a:off x="8957442" y="11163300"/>
            <a:ext cx="710452"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04</a:t>
            </a:r>
          </a:p>
        </p:txBody>
      </p:sp>
      <p:sp>
        <p:nvSpPr>
          <p:cNvPr id="116" name="TextBox 115"/>
          <p:cNvSpPr txBox="1"/>
          <p:nvPr/>
        </p:nvSpPr>
        <p:spPr>
          <a:xfrm>
            <a:off x="10591193" y="11163300"/>
            <a:ext cx="710452"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05</a:t>
            </a:r>
          </a:p>
        </p:txBody>
      </p:sp>
      <p:sp>
        <p:nvSpPr>
          <p:cNvPr id="117" name="TextBox 116"/>
          <p:cNvSpPr txBox="1"/>
          <p:nvPr/>
        </p:nvSpPr>
        <p:spPr>
          <a:xfrm>
            <a:off x="12229083" y="11163300"/>
            <a:ext cx="710452"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06</a:t>
            </a:r>
          </a:p>
        </p:txBody>
      </p:sp>
      <p:sp>
        <p:nvSpPr>
          <p:cNvPr id="118" name="TextBox 117"/>
          <p:cNvSpPr txBox="1"/>
          <p:nvPr/>
        </p:nvSpPr>
        <p:spPr>
          <a:xfrm>
            <a:off x="13866926" y="11163300"/>
            <a:ext cx="710452"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07</a:t>
            </a:r>
          </a:p>
        </p:txBody>
      </p:sp>
      <p:sp>
        <p:nvSpPr>
          <p:cNvPr id="21" name="TextBox 20"/>
          <p:cNvSpPr txBox="1"/>
          <p:nvPr/>
        </p:nvSpPr>
        <p:spPr>
          <a:xfrm>
            <a:off x="3645128"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23" name="TextBox 122"/>
          <p:cNvSpPr txBox="1"/>
          <p:nvPr/>
        </p:nvSpPr>
        <p:spPr>
          <a:xfrm>
            <a:off x="5241662"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24" name="TextBox 123"/>
          <p:cNvSpPr txBox="1"/>
          <p:nvPr/>
        </p:nvSpPr>
        <p:spPr>
          <a:xfrm>
            <a:off x="6851140"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25" name="TextBox 124"/>
          <p:cNvSpPr txBox="1"/>
          <p:nvPr/>
        </p:nvSpPr>
        <p:spPr>
          <a:xfrm>
            <a:off x="8507968"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26" name="TextBox 125"/>
          <p:cNvSpPr txBox="1"/>
          <p:nvPr/>
        </p:nvSpPr>
        <p:spPr>
          <a:xfrm>
            <a:off x="10117368"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27" name="TextBox 126"/>
          <p:cNvSpPr txBox="1"/>
          <p:nvPr/>
        </p:nvSpPr>
        <p:spPr>
          <a:xfrm>
            <a:off x="11774224"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128" name="TextBox 127"/>
          <p:cNvSpPr txBox="1"/>
          <p:nvPr/>
        </p:nvSpPr>
        <p:spPr>
          <a:xfrm>
            <a:off x="13390089" y="11809631"/>
            <a:ext cx="88998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sp>
        <p:nvSpPr>
          <p:cNvPr id="2" name="Rectangle 1"/>
          <p:cNvSpPr/>
          <p:nvPr/>
        </p:nvSpPr>
        <p:spPr>
          <a:xfrm>
            <a:off x="8184802" y="4999784"/>
            <a:ext cx="588623" cy="646331"/>
          </a:xfrm>
          <a:prstGeom prst="rect">
            <a:avLst/>
          </a:prstGeom>
        </p:spPr>
        <p:txBody>
          <a:bodyPr wrap="none">
            <a:spAutoFit/>
          </a:bodyPr>
          <a:lstStyle/>
          <a:p>
            <a:r>
              <a:rPr lang="tr-TR" b="1">
                <a:solidFill>
                  <a:schemeClr val="bg1">
                    <a:lumMod val="95000"/>
                  </a:schemeClr>
                </a:solidFill>
                <a:latin typeface="Font Awesome 5 Free Solid" panose="02000503000000000000" pitchFamily="2" charset="2"/>
              </a:rPr>
              <a:t></a:t>
            </a:r>
            <a:endParaRPr lang="tr-TR">
              <a:solidFill>
                <a:schemeClr val="bg1">
                  <a:lumMod val="95000"/>
                </a:schemeClr>
              </a:solidFill>
            </a:endParaRPr>
          </a:p>
        </p:txBody>
      </p:sp>
      <p:sp>
        <p:nvSpPr>
          <p:cNvPr id="4" name="Rectangle 3"/>
          <p:cNvSpPr/>
          <p:nvPr/>
        </p:nvSpPr>
        <p:spPr>
          <a:xfrm>
            <a:off x="9375583" y="5695440"/>
            <a:ext cx="681597" cy="707886"/>
          </a:xfrm>
          <a:prstGeom prst="rect">
            <a:avLst/>
          </a:prstGeom>
        </p:spPr>
        <p:txBody>
          <a:bodyPr wrap="none">
            <a:spAutoFit/>
          </a:bodyPr>
          <a:lstStyle/>
          <a:p>
            <a:r>
              <a:rPr lang="tr-TR" sz="4000" b="1">
                <a:solidFill>
                  <a:schemeClr val="bg1">
                    <a:lumMod val="95000"/>
                  </a:schemeClr>
                </a:solidFill>
                <a:latin typeface="Font Awesome 5 Free Solid" panose="02000503000000000000" pitchFamily="2" charset="2"/>
              </a:rPr>
              <a:t></a:t>
            </a:r>
            <a:endParaRPr lang="tr-TR" sz="4000">
              <a:solidFill>
                <a:schemeClr val="bg1">
                  <a:lumMod val="95000"/>
                </a:schemeClr>
              </a:solidFill>
            </a:endParaRPr>
          </a:p>
        </p:txBody>
      </p:sp>
      <p:sp>
        <p:nvSpPr>
          <p:cNvPr id="6" name="Rectangle 5"/>
          <p:cNvSpPr/>
          <p:nvPr/>
        </p:nvSpPr>
        <p:spPr>
          <a:xfrm>
            <a:off x="10521860" y="6419951"/>
            <a:ext cx="646331" cy="646331"/>
          </a:xfrm>
          <a:prstGeom prst="rect">
            <a:avLst/>
          </a:prstGeom>
        </p:spPr>
        <p:txBody>
          <a:bodyPr wrap="none">
            <a:spAutoFit/>
          </a:bodyPr>
          <a:lstStyle/>
          <a:p>
            <a:r>
              <a:rPr lang="tr-TR" b="1">
                <a:solidFill>
                  <a:schemeClr val="bg1">
                    <a:lumMod val="95000"/>
                  </a:schemeClr>
                </a:solidFill>
                <a:latin typeface="Font Awesome 5 Free Solid" panose="02000503000000000000" pitchFamily="2" charset="2"/>
              </a:rPr>
              <a:t></a:t>
            </a:r>
            <a:endParaRPr lang="tr-TR">
              <a:solidFill>
                <a:schemeClr val="bg1">
                  <a:lumMod val="95000"/>
                </a:schemeClr>
              </a:solidFill>
            </a:endParaRPr>
          </a:p>
        </p:txBody>
      </p:sp>
      <p:sp>
        <p:nvSpPr>
          <p:cNvPr id="7" name="Rectangle 6"/>
          <p:cNvSpPr/>
          <p:nvPr/>
        </p:nvSpPr>
        <p:spPr>
          <a:xfrm>
            <a:off x="11595703" y="7187272"/>
            <a:ext cx="415498" cy="646331"/>
          </a:xfrm>
          <a:prstGeom prst="rect">
            <a:avLst/>
          </a:prstGeom>
        </p:spPr>
        <p:txBody>
          <a:bodyPr wrap="none">
            <a:spAutoFit/>
          </a:bodyPr>
          <a:lstStyle/>
          <a:p>
            <a:r>
              <a:rPr lang="tr-TR" b="1">
                <a:solidFill>
                  <a:schemeClr val="bg1">
                    <a:lumMod val="95000"/>
                  </a:schemeClr>
                </a:solidFill>
                <a:latin typeface="Font Awesome 5 Free Solid" panose="02000503000000000000" pitchFamily="2" charset="2"/>
              </a:rPr>
              <a:t></a:t>
            </a:r>
            <a:endParaRPr lang="tr-TR">
              <a:solidFill>
                <a:schemeClr val="bg1">
                  <a:lumMod val="95000"/>
                </a:schemeClr>
              </a:solidFill>
            </a:endParaRPr>
          </a:p>
        </p:txBody>
      </p:sp>
      <p:sp>
        <p:nvSpPr>
          <p:cNvPr id="8" name="Rectangle 7"/>
          <p:cNvSpPr/>
          <p:nvPr/>
        </p:nvSpPr>
        <p:spPr>
          <a:xfrm>
            <a:off x="12744646" y="8029634"/>
            <a:ext cx="646331" cy="646331"/>
          </a:xfrm>
          <a:prstGeom prst="rect">
            <a:avLst/>
          </a:prstGeom>
        </p:spPr>
        <p:txBody>
          <a:bodyPr wrap="none">
            <a:spAutoFit/>
          </a:bodyPr>
          <a:lstStyle/>
          <a:p>
            <a:r>
              <a:rPr lang="tr-TR" b="1">
                <a:solidFill>
                  <a:schemeClr val="bg1">
                    <a:lumMod val="95000"/>
                  </a:schemeClr>
                </a:solidFill>
                <a:latin typeface="Font Awesome 5 Free Solid" panose="02000503000000000000" pitchFamily="2" charset="2"/>
              </a:rPr>
              <a:t></a:t>
            </a:r>
            <a:endParaRPr lang="tr-TR">
              <a:solidFill>
                <a:schemeClr val="bg1">
                  <a:lumMod val="95000"/>
                </a:schemeClr>
              </a:solidFill>
            </a:endParaRPr>
          </a:p>
        </p:txBody>
      </p:sp>
      <p:sp>
        <p:nvSpPr>
          <p:cNvPr id="9" name="Rectangle 8"/>
          <p:cNvSpPr/>
          <p:nvPr/>
        </p:nvSpPr>
        <p:spPr>
          <a:xfrm>
            <a:off x="13875129" y="8793604"/>
            <a:ext cx="543739" cy="584775"/>
          </a:xfrm>
          <a:prstGeom prst="rect">
            <a:avLst/>
          </a:prstGeom>
        </p:spPr>
        <p:txBody>
          <a:bodyPr wrap="none">
            <a:spAutoFit/>
          </a:bodyPr>
          <a:lstStyle/>
          <a:p>
            <a:r>
              <a:rPr lang="tr-TR" sz="3200" b="1">
                <a:solidFill>
                  <a:schemeClr val="bg1">
                    <a:lumMod val="95000"/>
                  </a:schemeClr>
                </a:solidFill>
                <a:latin typeface="Font Awesome 5 Free Solid" panose="02000503000000000000" pitchFamily="2" charset="2"/>
              </a:rPr>
              <a:t></a:t>
            </a:r>
            <a:endParaRPr lang="tr-TR" sz="3200">
              <a:solidFill>
                <a:schemeClr val="bg1">
                  <a:lumMod val="95000"/>
                </a:schemeClr>
              </a:solidFill>
            </a:endParaRPr>
          </a:p>
        </p:txBody>
      </p:sp>
      <p:sp>
        <p:nvSpPr>
          <p:cNvPr id="10" name="Rectangle 9"/>
          <p:cNvSpPr/>
          <p:nvPr/>
        </p:nvSpPr>
        <p:spPr>
          <a:xfrm>
            <a:off x="15011595" y="9521355"/>
            <a:ext cx="646331" cy="646331"/>
          </a:xfrm>
          <a:prstGeom prst="rect">
            <a:avLst/>
          </a:prstGeom>
        </p:spPr>
        <p:txBody>
          <a:bodyPr wrap="none">
            <a:spAutoFit/>
          </a:bodyPr>
          <a:lstStyle/>
          <a:p>
            <a:r>
              <a:rPr lang="tr-TR" b="1">
                <a:solidFill>
                  <a:schemeClr val="bg1">
                    <a:lumMod val="95000"/>
                  </a:schemeClr>
                </a:solidFill>
                <a:latin typeface="Font Awesome 5 Free Solid" panose="02000503000000000000" pitchFamily="2" charset="2"/>
              </a:rPr>
              <a:t></a:t>
            </a:r>
            <a:endParaRPr lang="tr-TR">
              <a:solidFill>
                <a:schemeClr val="bg1">
                  <a:lumMod val="95000"/>
                </a:schemeClr>
              </a:solidFill>
            </a:endParaRPr>
          </a:p>
        </p:txBody>
      </p:sp>
      <p:sp>
        <p:nvSpPr>
          <p:cNvPr id="33" name="Rectangle 32"/>
          <p:cNvSpPr/>
          <p:nvPr/>
        </p:nvSpPr>
        <p:spPr>
          <a:xfrm>
            <a:off x="16964099" y="5157852"/>
            <a:ext cx="4378122" cy="7709803"/>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averemo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34" name="TextBox 33"/>
          <p:cNvSpPr txBox="1"/>
          <p:nvPr/>
        </p:nvSpPr>
        <p:spPr>
          <a:xfrm>
            <a:off x="18796331" y="4696187"/>
            <a:ext cx="2545890"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sp>
        <p:nvSpPr>
          <p:cNvPr id="11" name="TextBox 10"/>
          <p:cNvSpPr txBox="1"/>
          <p:nvPr/>
        </p:nvSpPr>
        <p:spPr>
          <a:xfrm rot="18264099">
            <a:off x="8185288" y="6805217"/>
            <a:ext cx="1646606"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COMPASS</a:t>
            </a:r>
          </a:p>
        </p:txBody>
      </p:sp>
      <p:sp>
        <p:nvSpPr>
          <p:cNvPr id="36" name="TextBox 35"/>
          <p:cNvSpPr txBox="1"/>
          <p:nvPr/>
        </p:nvSpPr>
        <p:spPr>
          <a:xfrm rot="18264099">
            <a:off x="9220923" y="7592028"/>
            <a:ext cx="1770293"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COMMENT</a:t>
            </a:r>
          </a:p>
        </p:txBody>
      </p:sp>
      <p:sp>
        <p:nvSpPr>
          <p:cNvPr id="37" name="TextBox 36"/>
          <p:cNvSpPr txBox="1"/>
          <p:nvPr/>
        </p:nvSpPr>
        <p:spPr>
          <a:xfrm rot="18264099">
            <a:off x="10494598" y="8348897"/>
            <a:ext cx="1451039"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UPLOAD</a:t>
            </a:r>
          </a:p>
        </p:txBody>
      </p:sp>
      <p:sp>
        <p:nvSpPr>
          <p:cNvPr id="38" name="TextBox 37"/>
          <p:cNvSpPr txBox="1"/>
          <p:nvPr/>
        </p:nvSpPr>
        <p:spPr>
          <a:xfrm rot="18264099">
            <a:off x="11565538" y="9130693"/>
            <a:ext cx="1572867"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CHECKED</a:t>
            </a:r>
          </a:p>
        </p:txBody>
      </p:sp>
      <p:sp>
        <p:nvSpPr>
          <p:cNvPr id="39" name="TextBox 38"/>
          <p:cNvSpPr txBox="1"/>
          <p:nvPr/>
        </p:nvSpPr>
        <p:spPr>
          <a:xfrm rot="18264099">
            <a:off x="12496272" y="10009615"/>
            <a:ext cx="1803699"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CALENDAR</a:t>
            </a:r>
          </a:p>
        </p:txBody>
      </p:sp>
      <p:sp>
        <p:nvSpPr>
          <p:cNvPr id="40" name="TextBox 39"/>
          <p:cNvSpPr txBox="1"/>
          <p:nvPr/>
        </p:nvSpPr>
        <p:spPr>
          <a:xfrm rot="18264099">
            <a:off x="14207805" y="10412180"/>
            <a:ext cx="1117614"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BOMB</a:t>
            </a:r>
          </a:p>
        </p:txBody>
      </p:sp>
      <p:sp>
        <p:nvSpPr>
          <p:cNvPr id="41" name="TextBox 40"/>
          <p:cNvSpPr txBox="1"/>
          <p:nvPr/>
        </p:nvSpPr>
        <p:spPr>
          <a:xfrm rot="18264099">
            <a:off x="7452814" y="5906954"/>
            <a:ext cx="1000595" cy="461665"/>
          </a:xfrm>
          <a:prstGeom prst="rect">
            <a:avLst/>
          </a:prstGeom>
          <a:noFill/>
        </p:spPr>
        <p:txBody>
          <a:bodyPr wrap="none" rtlCol="0">
            <a:spAutoFit/>
          </a:bodyPr>
          <a:lstStyle/>
          <a:p>
            <a:pPr algn="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COPY</a:t>
            </a:r>
          </a:p>
        </p:txBody>
      </p:sp>
      <p:sp>
        <p:nvSpPr>
          <p:cNvPr id="42" name="TextBox 41"/>
          <p:cNvSpPr txBox="1"/>
          <p:nvPr/>
        </p:nvSpPr>
        <p:spPr>
          <a:xfrm>
            <a:off x="3041780" y="4696187"/>
            <a:ext cx="1927131"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43" name="Rectangle 42"/>
          <p:cNvSpPr/>
          <p:nvPr/>
        </p:nvSpPr>
        <p:spPr>
          <a:xfrm>
            <a:off x="3041778" y="5157852"/>
            <a:ext cx="2923907" cy="3139321"/>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5" name="TextBox 44">
            <a:extLst>
              <a:ext uri="{FF2B5EF4-FFF2-40B4-BE49-F238E27FC236}">
                <a16:creationId xmlns:a16="http://schemas.microsoft.com/office/drawing/2014/main" id="{4B1800C2-AD30-1B43-8634-25456D0ED829}"/>
              </a:ext>
            </a:extLst>
          </p:cNvPr>
          <p:cNvSpPr txBox="1"/>
          <p:nvPr/>
        </p:nvSpPr>
        <p:spPr>
          <a:xfrm>
            <a:off x="11426330" y="1344864"/>
            <a:ext cx="495039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Skewed</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Columns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47" name="Straight Connector 46">
            <a:extLst>
              <a:ext uri="{FF2B5EF4-FFF2-40B4-BE49-F238E27FC236}">
                <a16:creationId xmlns:a16="http://schemas.microsoft.com/office/drawing/2014/main" id="{3B6173E3-332F-9B4F-9E27-EE561488491D}"/>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EA1C312-2232-0641-91DA-4DC3C409D087}"/>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212625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13696950" y="5772150"/>
            <a:ext cx="704850" cy="628650"/>
          </a:xfrm>
          <a:prstGeom prst="line">
            <a:avLst/>
          </a:prstGeom>
          <a:ln w="38100">
            <a:solidFill>
              <a:srgbClr val="FE6869"/>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0020300" y="5772150"/>
            <a:ext cx="704850" cy="628650"/>
          </a:xfrm>
          <a:prstGeom prst="line">
            <a:avLst/>
          </a:prstGeom>
          <a:ln w="38100">
            <a:solidFill>
              <a:srgbClr val="64BFEC"/>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3696950" y="9620250"/>
            <a:ext cx="704850" cy="628650"/>
          </a:xfrm>
          <a:prstGeom prst="line">
            <a:avLst/>
          </a:prstGeom>
          <a:ln w="38100">
            <a:solidFill>
              <a:srgbClr val="8AC7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0020300" y="9620250"/>
            <a:ext cx="704850" cy="628650"/>
          </a:xfrm>
          <a:prstGeom prst="line">
            <a:avLst/>
          </a:prstGeom>
          <a:ln w="38100">
            <a:solidFill>
              <a:srgbClr val="FF814E"/>
            </a:solidFill>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8801100" y="4572000"/>
            <a:ext cx="6781800" cy="6781800"/>
            <a:chOff x="8801100" y="4572000"/>
            <a:chExt cx="6781800" cy="6781800"/>
          </a:xfrm>
        </p:grpSpPr>
        <p:grpSp>
          <p:nvGrpSpPr>
            <p:cNvPr id="18" name="Group 17"/>
            <p:cNvGrpSpPr/>
            <p:nvPr/>
          </p:nvGrpSpPr>
          <p:grpSpPr>
            <a:xfrm>
              <a:off x="9810750" y="5581650"/>
              <a:ext cx="4762500" cy="4762500"/>
              <a:chOff x="9658350" y="5314950"/>
              <a:chExt cx="4762500" cy="4762500"/>
            </a:xfrm>
          </p:grpSpPr>
          <p:grpSp>
            <p:nvGrpSpPr>
              <p:cNvPr id="16" name="Group 15"/>
              <p:cNvGrpSpPr/>
              <p:nvPr/>
            </p:nvGrpSpPr>
            <p:grpSpPr>
              <a:xfrm>
                <a:off x="9658350" y="5314950"/>
                <a:ext cx="4762500" cy="4762500"/>
                <a:chOff x="9658350" y="5314950"/>
                <a:chExt cx="4762500" cy="4762500"/>
              </a:xfrm>
            </p:grpSpPr>
            <p:sp>
              <p:nvSpPr>
                <p:cNvPr id="50" name="Freeform 49"/>
                <p:cNvSpPr/>
                <p:nvPr/>
              </p:nvSpPr>
              <p:spPr>
                <a:xfrm>
                  <a:off x="1203960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 name="Freeform 50"/>
                <p:cNvSpPr/>
                <p:nvPr/>
              </p:nvSpPr>
              <p:spPr>
                <a:xfrm flipV="1">
                  <a:off x="1203960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Freeform 51"/>
                <p:cNvSpPr/>
                <p:nvPr/>
              </p:nvSpPr>
              <p:spPr>
                <a:xfrm flipH="1">
                  <a:off x="9658350" y="531495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Freeform 52"/>
                <p:cNvSpPr/>
                <p:nvPr/>
              </p:nvSpPr>
              <p:spPr>
                <a:xfrm flipH="1" flipV="1">
                  <a:off x="9658350" y="7696200"/>
                  <a:ext cx="2381250" cy="2381250"/>
                </a:xfrm>
                <a:custGeom>
                  <a:avLst/>
                  <a:gdLst>
                    <a:gd name="connsiteX0" fmla="*/ 0 w 2381250"/>
                    <a:gd name="connsiteY0" fmla="*/ 0 h 2381250"/>
                    <a:gd name="connsiteX1" fmla="*/ 2381250 w 2381250"/>
                    <a:gd name="connsiteY1" fmla="*/ 2381250 h 2381250"/>
                    <a:gd name="connsiteX2" fmla="*/ 0 w 2381250"/>
                    <a:gd name="connsiteY2" fmla="*/ 2381250 h 2381250"/>
                  </a:gdLst>
                  <a:ahLst/>
                  <a:cxnLst>
                    <a:cxn ang="0">
                      <a:pos x="connsiteX0" y="connsiteY0"/>
                    </a:cxn>
                    <a:cxn ang="0">
                      <a:pos x="connsiteX1" y="connsiteY1"/>
                    </a:cxn>
                    <a:cxn ang="0">
                      <a:pos x="connsiteX2" y="connsiteY2"/>
                    </a:cxn>
                  </a:cxnLst>
                  <a:rect l="l" t="t" r="r" b="b"/>
                  <a:pathLst>
                    <a:path w="2381250" h="2381250">
                      <a:moveTo>
                        <a:pt x="0" y="0"/>
                      </a:moveTo>
                      <a:cubicBezTo>
                        <a:pt x="1315128" y="0"/>
                        <a:pt x="2381250" y="1066122"/>
                        <a:pt x="2381250" y="2381250"/>
                      </a:cubicBezTo>
                      <a:lnTo>
                        <a:pt x="0" y="23812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5" name="Oval 14"/>
              <p:cNvSpPr/>
              <p:nvPr/>
            </p:nvSpPr>
            <p:spPr>
              <a:xfrm>
                <a:off x="10287000" y="5943600"/>
                <a:ext cx="3505200" cy="3505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0" name="Oval 19"/>
            <p:cNvSpPr/>
            <p:nvPr/>
          </p:nvSpPr>
          <p:spPr>
            <a:xfrm>
              <a:off x="8801100" y="4572000"/>
              <a:ext cx="6781800" cy="6781800"/>
            </a:xfrm>
            <a:prstGeom prst="ellipse">
              <a:avLst/>
            </a:prstGeom>
            <a:noFill/>
            <a:ln w="38100" cap="rnd">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2" name="Oval 21"/>
          <p:cNvSpPr/>
          <p:nvPr/>
        </p:nvSpPr>
        <p:spPr>
          <a:xfrm>
            <a:off x="14001750" y="5010150"/>
            <a:ext cx="1143000" cy="11430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Oval 62"/>
          <p:cNvSpPr/>
          <p:nvPr/>
        </p:nvSpPr>
        <p:spPr>
          <a:xfrm>
            <a:off x="14001750" y="9772650"/>
            <a:ext cx="1143000" cy="11430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Oval 63"/>
          <p:cNvSpPr/>
          <p:nvPr/>
        </p:nvSpPr>
        <p:spPr>
          <a:xfrm>
            <a:off x="9239250" y="5010150"/>
            <a:ext cx="1143000" cy="114300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Oval 64"/>
          <p:cNvSpPr/>
          <p:nvPr/>
        </p:nvSpPr>
        <p:spPr>
          <a:xfrm>
            <a:off x="9239250" y="9772650"/>
            <a:ext cx="1143000" cy="11430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Rectangle 25"/>
          <p:cNvSpPr/>
          <p:nvPr/>
        </p:nvSpPr>
        <p:spPr>
          <a:xfrm>
            <a:off x="14268450" y="5257513"/>
            <a:ext cx="588623"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27" name="Rectangle 26"/>
          <p:cNvSpPr/>
          <p:nvPr/>
        </p:nvSpPr>
        <p:spPr>
          <a:xfrm>
            <a:off x="9517240" y="5246470"/>
            <a:ext cx="441146" cy="707886"/>
          </a:xfrm>
          <a:prstGeom prst="rect">
            <a:avLst/>
          </a:prstGeom>
        </p:spPr>
        <p:txBody>
          <a:bodyPr wrap="none">
            <a:spAutoFit/>
          </a:bodyPr>
          <a:lstStyle/>
          <a:p>
            <a:r>
              <a:rPr lang="tr-TR" sz="4000" b="1">
                <a:solidFill>
                  <a:schemeClr val="bg1"/>
                </a:solidFill>
                <a:latin typeface="Font Awesome 5 Free Solid" panose="02000503000000000000" pitchFamily="2" charset="2"/>
              </a:rPr>
              <a:t></a:t>
            </a:r>
            <a:endParaRPr lang="tr-TR" sz="4000">
              <a:solidFill>
                <a:schemeClr val="bg1"/>
              </a:solidFill>
            </a:endParaRPr>
          </a:p>
        </p:txBody>
      </p:sp>
      <p:sp>
        <p:nvSpPr>
          <p:cNvPr id="28" name="Rectangle 27"/>
          <p:cNvSpPr/>
          <p:nvPr/>
        </p:nvSpPr>
        <p:spPr>
          <a:xfrm>
            <a:off x="9473773" y="10040034"/>
            <a:ext cx="646331"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29" name="Rectangle 28"/>
          <p:cNvSpPr/>
          <p:nvPr/>
        </p:nvSpPr>
        <p:spPr>
          <a:xfrm>
            <a:off x="14268450" y="10020984"/>
            <a:ext cx="704039"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30" name="TextBox 29"/>
          <p:cNvSpPr txBox="1"/>
          <p:nvPr/>
        </p:nvSpPr>
        <p:spPr>
          <a:xfrm>
            <a:off x="16844110" y="5351791"/>
            <a:ext cx="2175596" cy="461665"/>
          </a:xfrm>
          <a:prstGeom prst="rect">
            <a:avLst/>
          </a:prstGeom>
          <a:noFill/>
        </p:spPr>
        <p:txBody>
          <a:bodyPr wrap="non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CALCULATOR</a:t>
            </a:r>
          </a:p>
        </p:txBody>
      </p:sp>
      <p:sp>
        <p:nvSpPr>
          <p:cNvPr id="76" name="TextBox 75"/>
          <p:cNvSpPr txBox="1"/>
          <p:nvPr/>
        </p:nvSpPr>
        <p:spPr>
          <a:xfrm>
            <a:off x="16844110" y="10113316"/>
            <a:ext cx="1941557"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BULL HORN</a:t>
            </a:r>
          </a:p>
        </p:txBody>
      </p:sp>
      <p:sp>
        <p:nvSpPr>
          <p:cNvPr id="77" name="TextBox 76"/>
          <p:cNvSpPr txBox="1"/>
          <p:nvPr/>
        </p:nvSpPr>
        <p:spPr>
          <a:xfrm>
            <a:off x="5935730" y="5351791"/>
            <a:ext cx="1356461" cy="461665"/>
          </a:xfrm>
          <a:prstGeom prst="rect">
            <a:avLst/>
          </a:prstGeom>
          <a:noFill/>
        </p:spPr>
        <p:txBody>
          <a:bodyPr wrap="none" rtlCol="0">
            <a:spAutoFit/>
          </a:bodyPr>
          <a:lstStyle/>
          <a:p>
            <a:pPr algn="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BUCKET</a:t>
            </a:r>
          </a:p>
        </p:txBody>
      </p:sp>
      <p:sp>
        <p:nvSpPr>
          <p:cNvPr id="78" name="TextBox 77"/>
          <p:cNvSpPr txBox="1"/>
          <p:nvPr/>
        </p:nvSpPr>
        <p:spPr>
          <a:xfrm>
            <a:off x="6211446" y="10113316"/>
            <a:ext cx="1080745" cy="461665"/>
          </a:xfrm>
          <a:prstGeom prst="rect">
            <a:avLst/>
          </a:prstGeom>
          <a:noFill/>
        </p:spPr>
        <p:txBody>
          <a:bodyPr wrap="none" rtlCol="0">
            <a:spAutoFit/>
          </a:bodyPr>
          <a:lstStyle/>
          <a:p>
            <a:pPr algn="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STATS</a:t>
            </a:r>
          </a:p>
        </p:txBody>
      </p:sp>
      <p:sp>
        <p:nvSpPr>
          <p:cNvPr id="79" name="Rectangle 78"/>
          <p:cNvSpPr/>
          <p:nvPr/>
        </p:nvSpPr>
        <p:spPr>
          <a:xfrm>
            <a:off x="16844110" y="5772150"/>
            <a:ext cx="4217936" cy="1615827"/>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80" name="Rectangle 79"/>
          <p:cNvSpPr/>
          <p:nvPr/>
        </p:nvSpPr>
        <p:spPr>
          <a:xfrm>
            <a:off x="16844110" y="8405157"/>
            <a:ext cx="4217936" cy="1615827"/>
          </a:xfrm>
          <a:prstGeom prst="rect">
            <a:avLst/>
          </a:prstGeom>
        </p:spPr>
        <p:txBody>
          <a:bodyPr wrap="square">
            <a:spAutoFit/>
          </a:bodyPr>
          <a:lstStyle/>
          <a:p>
            <a:pP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81" name="Rectangle 80"/>
          <p:cNvSpPr/>
          <p:nvPr/>
        </p:nvSpPr>
        <p:spPr>
          <a:xfrm>
            <a:off x="3074222" y="5772150"/>
            <a:ext cx="4217936" cy="1615827"/>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82" name="Rectangle 81"/>
          <p:cNvSpPr/>
          <p:nvPr/>
        </p:nvSpPr>
        <p:spPr>
          <a:xfrm>
            <a:off x="3074222" y="8405157"/>
            <a:ext cx="4217936" cy="1615827"/>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 name="Rectangle 1"/>
          <p:cNvSpPr/>
          <p:nvPr/>
        </p:nvSpPr>
        <p:spPr>
          <a:xfrm>
            <a:off x="11736586" y="7408902"/>
            <a:ext cx="925253" cy="1107996"/>
          </a:xfrm>
          <a:prstGeom prst="rect">
            <a:avLst/>
          </a:prstGeom>
        </p:spPr>
        <p:txBody>
          <a:bodyPr wrap="none">
            <a:spAutoFit/>
          </a:bodyPr>
          <a:lstStyle/>
          <a:p>
            <a:r>
              <a:rPr lang="tr-TR" sz="6600" b="1">
                <a:solidFill>
                  <a:schemeClr val="bg1">
                    <a:lumMod val="75000"/>
                  </a:schemeClr>
                </a:solidFill>
                <a:latin typeface="Font Awesome 5 Free Solid" panose="02000503000000000000" pitchFamily="2" charset="2"/>
              </a:rPr>
              <a:t></a:t>
            </a:r>
            <a:endParaRPr lang="tr-TR" sz="6600">
              <a:solidFill>
                <a:schemeClr val="bg1">
                  <a:lumMod val="75000"/>
                </a:schemeClr>
              </a:solidFill>
            </a:endParaRPr>
          </a:p>
        </p:txBody>
      </p:sp>
      <p:sp>
        <p:nvSpPr>
          <p:cNvPr id="37" name="TextBox 36">
            <a:extLst>
              <a:ext uri="{FF2B5EF4-FFF2-40B4-BE49-F238E27FC236}">
                <a16:creationId xmlns:a16="http://schemas.microsoft.com/office/drawing/2014/main" id="{91EF6445-F232-2A4A-BE74-07E3B86CCB88}"/>
              </a:ext>
            </a:extLst>
          </p:cNvPr>
          <p:cNvSpPr txBox="1"/>
          <p:nvPr/>
        </p:nvSpPr>
        <p:spPr>
          <a:xfrm>
            <a:off x="11426330" y="1344864"/>
            <a:ext cx="1728358"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Circle</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39" name="Straight Connector 38">
            <a:extLst>
              <a:ext uri="{FF2B5EF4-FFF2-40B4-BE49-F238E27FC236}">
                <a16:creationId xmlns:a16="http://schemas.microsoft.com/office/drawing/2014/main" id="{43E59C9B-DF2B-DD4A-980A-4F4D4D4AE67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19AF7CA-3DBE-0043-B61C-E15DB135DD94}"/>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276610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893350" y="4605507"/>
            <a:ext cx="5867401" cy="804693"/>
            <a:chOff x="3893350" y="4605507"/>
            <a:chExt cx="5867401" cy="804693"/>
          </a:xfrm>
        </p:grpSpPr>
        <p:sp>
          <p:nvSpPr>
            <p:cNvPr id="2" name="Rectangle 1"/>
            <p:cNvSpPr/>
            <p:nvPr/>
          </p:nvSpPr>
          <p:spPr>
            <a:xfrm>
              <a:off x="3893350" y="4605507"/>
              <a:ext cx="5314951" cy="804693"/>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Isosceles Triangle 3"/>
            <p:cNvSpPr/>
            <p:nvPr/>
          </p:nvSpPr>
          <p:spPr>
            <a:xfrm rot="5400000">
              <a:off x="9084476" y="4733925"/>
              <a:ext cx="800100" cy="552450"/>
            </a:xfrm>
            <a:prstGeom prst="triangl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 name="TextBox 5"/>
          <p:cNvSpPr txBox="1"/>
          <p:nvPr/>
        </p:nvSpPr>
        <p:spPr>
          <a:xfrm>
            <a:off x="3061818" y="4625429"/>
            <a:ext cx="558166" cy="769441"/>
          </a:xfrm>
          <a:prstGeom prst="rect">
            <a:avLst/>
          </a:prstGeom>
          <a:noFill/>
        </p:spPr>
        <p:txBody>
          <a:bodyPr wrap="none" rtlCol="0">
            <a:spAutoFit/>
          </a:bodyPr>
          <a:lstStyle/>
          <a:p>
            <a:pPr algn="ctr"/>
            <a:r>
              <a:rPr lang="tr-TR" sz="4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A</a:t>
            </a:r>
          </a:p>
        </p:txBody>
      </p:sp>
      <p:sp>
        <p:nvSpPr>
          <p:cNvPr id="39" name="Rectangle 38"/>
          <p:cNvSpPr/>
          <p:nvPr/>
        </p:nvSpPr>
        <p:spPr>
          <a:xfrm>
            <a:off x="4098812" y="4681917"/>
            <a:ext cx="4217936" cy="546047"/>
          </a:xfrm>
          <a:prstGeom prst="rect">
            <a:avLst/>
          </a:prstGeom>
        </p:spPr>
        <p:txBody>
          <a:bodyPr wrap="square">
            <a:spAutoFit/>
          </a:bodyPr>
          <a:lstStyle/>
          <a:p>
            <a:pPr algn="ct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0" name="TextBox 39"/>
          <p:cNvSpPr txBox="1"/>
          <p:nvPr/>
        </p:nvSpPr>
        <p:spPr>
          <a:xfrm>
            <a:off x="10165298" y="4625429"/>
            <a:ext cx="1314784" cy="769441"/>
          </a:xfrm>
          <a:prstGeom prst="rect">
            <a:avLst/>
          </a:prstGeom>
          <a:noFill/>
        </p:spPr>
        <p:txBody>
          <a:bodyPr wrap="none" rtlCol="0">
            <a:spAutoFit/>
          </a:bodyPr>
          <a:lstStyle/>
          <a:p>
            <a:r>
              <a:rPr lang="tr-TR" sz="4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65%</a:t>
            </a:r>
          </a:p>
        </p:txBody>
      </p:sp>
      <p:grpSp>
        <p:nvGrpSpPr>
          <p:cNvPr id="12" name="Group 11"/>
          <p:cNvGrpSpPr/>
          <p:nvPr/>
        </p:nvGrpSpPr>
        <p:grpSpPr>
          <a:xfrm>
            <a:off x="3893350" y="5810250"/>
            <a:ext cx="6824398" cy="800100"/>
            <a:chOff x="3893350" y="5810250"/>
            <a:chExt cx="6824398" cy="800100"/>
          </a:xfrm>
        </p:grpSpPr>
        <p:sp>
          <p:nvSpPr>
            <p:cNvPr id="10" name="Rectangle 9"/>
            <p:cNvSpPr/>
            <p:nvPr/>
          </p:nvSpPr>
          <p:spPr>
            <a:xfrm>
              <a:off x="3893350" y="5810250"/>
              <a:ext cx="6271947" cy="8001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Isosceles Triangle 41"/>
            <p:cNvSpPr/>
            <p:nvPr/>
          </p:nvSpPr>
          <p:spPr>
            <a:xfrm rot="5400000">
              <a:off x="10041473" y="5934075"/>
              <a:ext cx="800100" cy="552450"/>
            </a:xfrm>
            <a:prstGeom prst="triangl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43" name="TextBox 42"/>
          <p:cNvSpPr txBox="1"/>
          <p:nvPr/>
        </p:nvSpPr>
        <p:spPr>
          <a:xfrm>
            <a:off x="3061818" y="5825579"/>
            <a:ext cx="558166" cy="769441"/>
          </a:xfrm>
          <a:prstGeom prst="rect">
            <a:avLst/>
          </a:prstGeom>
          <a:noFill/>
        </p:spPr>
        <p:txBody>
          <a:bodyPr wrap="none" rtlCol="0">
            <a:spAutoFit/>
          </a:bodyPr>
          <a:lstStyle/>
          <a:p>
            <a:pPr algn="ctr"/>
            <a:r>
              <a:rPr lang="tr-TR" sz="4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B</a:t>
            </a:r>
          </a:p>
        </p:txBody>
      </p:sp>
      <p:sp>
        <p:nvSpPr>
          <p:cNvPr id="44" name="Rectangle 43"/>
          <p:cNvSpPr/>
          <p:nvPr/>
        </p:nvSpPr>
        <p:spPr>
          <a:xfrm>
            <a:off x="4098812" y="5880125"/>
            <a:ext cx="4217936" cy="546047"/>
          </a:xfrm>
          <a:prstGeom prst="rect">
            <a:avLst/>
          </a:prstGeom>
        </p:spPr>
        <p:txBody>
          <a:bodyPr wrap="square">
            <a:spAutoFit/>
          </a:bodyPr>
          <a:lstStyle/>
          <a:p>
            <a:pPr algn="ct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5" name="TextBox 44"/>
          <p:cNvSpPr txBox="1"/>
          <p:nvPr/>
        </p:nvSpPr>
        <p:spPr>
          <a:xfrm>
            <a:off x="11117798" y="5825579"/>
            <a:ext cx="1314784" cy="769441"/>
          </a:xfrm>
          <a:prstGeom prst="rect">
            <a:avLst/>
          </a:prstGeom>
          <a:noFill/>
        </p:spPr>
        <p:txBody>
          <a:bodyPr wrap="none" rtlCol="0">
            <a:spAutoFit/>
          </a:bodyPr>
          <a:lstStyle/>
          <a:p>
            <a:r>
              <a:rPr lang="tr-TR" sz="4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75%</a:t>
            </a:r>
          </a:p>
        </p:txBody>
      </p:sp>
      <p:grpSp>
        <p:nvGrpSpPr>
          <p:cNvPr id="13" name="Group 12"/>
          <p:cNvGrpSpPr/>
          <p:nvPr/>
        </p:nvGrpSpPr>
        <p:grpSpPr>
          <a:xfrm>
            <a:off x="3893350" y="7010400"/>
            <a:ext cx="7586732" cy="800100"/>
            <a:chOff x="3893350" y="7010400"/>
            <a:chExt cx="7586732" cy="800100"/>
          </a:xfrm>
        </p:grpSpPr>
        <p:sp>
          <p:nvSpPr>
            <p:cNvPr id="50" name="Rectangle 49"/>
            <p:cNvSpPr/>
            <p:nvPr/>
          </p:nvSpPr>
          <p:spPr>
            <a:xfrm>
              <a:off x="3893350" y="7010400"/>
              <a:ext cx="7034282" cy="8001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Isosceles Triangle 46"/>
            <p:cNvSpPr/>
            <p:nvPr/>
          </p:nvSpPr>
          <p:spPr>
            <a:xfrm rot="5400000">
              <a:off x="10803807" y="7134225"/>
              <a:ext cx="800100" cy="552450"/>
            </a:xfrm>
            <a:prstGeom prst="triangl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48" name="TextBox 47"/>
          <p:cNvSpPr txBox="1"/>
          <p:nvPr/>
        </p:nvSpPr>
        <p:spPr>
          <a:xfrm>
            <a:off x="3069833" y="7025729"/>
            <a:ext cx="542136" cy="769441"/>
          </a:xfrm>
          <a:prstGeom prst="rect">
            <a:avLst/>
          </a:prstGeom>
          <a:noFill/>
        </p:spPr>
        <p:txBody>
          <a:bodyPr wrap="none" rtlCol="0">
            <a:spAutoFit/>
          </a:bodyPr>
          <a:lstStyle/>
          <a:p>
            <a:pPr algn="ctr"/>
            <a:r>
              <a:rPr lang="tr-TR" sz="4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C</a:t>
            </a:r>
          </a:p>
        </p:txBody>
      </p:sp>
      <p:sp>
        <p:nvSpPr>
          <p:cNvPr id="49" name="Rectangle 48"/>
          <p:cNvSpPr/>
          <p:nvPr/>
        </p:nvSpPr>
        <p:spPr>
          <a:xfrm>
            <a:off x="4098812" y="7080275"/>
            <a:ext cx="4217936" cy="546047"/>
          </a:xfrm>
          <a:prstGeom prst="rect">
            <a:avLst/>
          </a:prstGeom>
        </p:spPr>
        <p:txBody>
          <a:bodyPr wrap="square">
            <a:spAutoFit/>
          </a:bodyPr>
          <a:lstStyle/>
          <a:p>
            <a:pPr algn="ct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4" name="TextBox 53"/>
          <p:cNvSpPr txBox="1"/>
          <p:nvPr/>
        </p:nvSpPr>
        <p:spPr>
          <a:xfrm>
            <a:off x="11775190" y="7025729"/>
            <a:ext cx="1314784" cy="769441"/>
          </a:xfrm>
          <a:prstGeom prst="rect">
            <a:avLst/>
          </a:prstGeom>
          <a:noFill/>
        </p:spPr>
        <p:txBody>
          <a:bodyPr wrap="none" rtlCol="0">
            <a:spAutoFit/>
          </a:bodyPr>
          <a:lstStyle/>
          <a:p>
            <a:r>
              <a:rPr lang="tr-TR" sz="4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85%</a:t>
            </a:r>
          </a:p>
        </p:txBody>
      </p:sp>
      <p:grpSp>
        <p:nvGrpSpPr>
          <p:cNvPr id="16" name="Group 15"/>
          <p:cNvGrpSpPr/>
          <p:nvPr/>
        </p:nvGrpSpPr>
        <p:grpSpPr>
          <a:xfrm>
            <a:off x="3893350" y="8234992"/>
            <a:ext cx="5462854" cy="805204"/>
            <a:chOff x="3893350" y="8234992"/>
            <a:chExt cx="5462854" cy="805204"/>
          </a:xfrm>
        </p:grpSpPr>
        <p:sp>
          <p:nvSpPr>
            <p:cNvPr id="51" name="Rectangle 50"/>
            <p:cNvSpPr/>
            <p:nvPr/>
          </p:nvSpPr>
          <p:spPr>
            <a:xfrm>
              <a:off x="3893350" y="8234992"/>
              <a:ext cx="4910404" cy="805204"/>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Isosceles Triangle 56"/>
            <p:cNvSpPr/>
            <p:nvPr/>
          </p:nvSpPr>
          <p:spPr>
            <a:xfrm rot="5400000">
              <a:off x="8679929" y="8363921"/>
              <a:ext cx="800100" cy="552450"/>
            </a:xfrm>
            <a:prstGeom prst="triangl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58" name="TextBox 57"/>
          <p:cNvSpPr txBox="1"/>
          <p:nvPr/>
        </p:nvSpPr>
        <p:spPr>
          <a:xfrm>
            <a:off x="3041780" y="8255425"/>
            <a:ext cx="598241" cy="769441"/>
          </a:xfrm>
          <a:prstGeom prst="rect">
            <a:avLst/>
          </a:prstGeom>
          <a:noFill/>
        </p:spPr>
        <p:txBody>
          <a:bodyPr wrap="none" rtlCol="0">
            <a:spAutoFit/>
          </a:bodyPr>
          <a:lstStyle/>
          <a:p>
            <a:pPr algn="ctr"/>
            <a:r>
              <a:rPr lang="tr-TR" sz="4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D</a:t>
            </a:r>
          </a:p>
        </p:txBody>
      </p:sp>
      <p:sp>
        <p:nvSpPr>
          <p:cNvPr id="59" name="Rectangle 58"/>
          <p:cNvSpPr/>
          <p:nvPr/>
        </p:nvSpPr>
        <p:spPr>
          <a:xfrm>
            <a:off x="4098812" y="8309971"/>
            <a:ext cx="4217936" cy="546047"/>
          </a:xfrm>
          <a:prstGeom prst="rect">
            <a:avLst/>
          </a:prstGeom>
        </p:spPr>
        <p:txBody>
          <a:bodyPr wrap="square">
            <a:spAutoFit/>
          </a:bodyPr>
          <a:lstStyle/>
          <a:p>
            <a:pPr algn="ct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0" name="TextBox 59"/>
          <p:cNvSpPr txBox="1"/>
          <p:nvPr/>
        </p:nvSpPr>
        <p:spPr>
          <a:xfrm>
            <a:off x="9620734" y="8255425"/>
            <a:ext cx="1314784" cy="769441"/>
          </a:xfrm>
          <a:prstGeom prst="rect">
            <a:avLst/>
          </a:prstGeom>
          <a:noFill/>
        </p:spPr>
        <p:txBody>
          <a:bodyPr wrap="none" rtlCol="0">
            <a:spAutoFit/>
          </a:bodyPr>
          <a:lstStyle/>
          <a:p>
            <a:r>
              <a:rPr lang="tr-TR" sz="4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grpSp>
        <p:nvGrpSpPr>
          <p:cNvPr id="17" name="Group 16"/>
          <p:cNvGrpSpPr/>
          <p:nvPr/>
        </p:nvGrpSpPr>
        <p:grpSpPr>
          <a:xfrm>
            <a:off x="3893350" y="9499337"/>
            <a:ext cx="7586732" cy="800100"/>
            <a:chOff x="3893350" y="9499337"/>
            <a:chExt cx="7586732" cy="800100"/>
          </a:xfrm>
        </p:grpSpPr>
        <p:sp>
          <p:nvSpPr>
            <p:cNvPr id="52" name="Rectangle 51"/>
            <p:cNvSpPr/>
            <p:nvPr/>
          </p:nvSpPr>
          <p:spPr>
            <a:xfrm>
              <a:off x="3893350" y="9499627"/>
              <a:ext cx="7034282" cy="79981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Isosceles Triangle 65"/>
            <p:cNvSpPr/>
            <p:nvPr/>
          </p:nvSpPr>
          <p:spPr>
            <a:xfrm rot="5400000">
              <a:off x="10803807" y="9623162"/>
              <a:ext cx="800100" cy="552450"/>
            </a:xfrm>
            <a:prstGeom prst="triangl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7" name="TextBox 66"/>
          <p:cNvSpPr txBox="1"/>
          <p:nvPr/>
        </p:nvSpPr>
        <p:spPr>
          <a:xfrm>
            <a:off x="3091473" y="9514666"/>
            <a:ext cx="498856" cy="769441"/>
          </a:xfrm>
          <a:prstGeom prst="rect">
            <a:avLst/>
          </a:prstGeom>
          <a:noFill/>
        </p:spPr>
        <p:txBody>
          <a:bodyPr wrap="none" rtlCol="0">
            <a:spAutoFit/>
          </a:bodyPr>
          <a:lstStyle/>
          <a:p>
            <a:pPr algn="ctr"/>
            <a:r>
              <a:rPr lang="tr-TR" sz="4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E</a:t>
            </a:r>
          </a:p>
        </p:txBody>
      </p:sp>
      <p:sp>
        <p:nvSpPr>
          <p:cNvPr id="71" name="Rectangle 70"/>
          <p:cNvSpPr/>
          <p:nvPr/>
        </p:nvSpPr>
        <p:spPr>
          <a:xfrm>
            <a:off x="4098812" y="9569212"/>
            <a:ext cx="4217936" cy="546047"/>
          </a:xfrm>
          <a:prstGeom prst="rect">
            <a:avLst/>
          </a:prstGeom>
        </p:spPr>
        <p:txBody>
          <a:bodyPr wrap="square">
            <a:spAutoFit/>
          </a:bodyPr>
          <a:lstStyle/>
          <a:p>
            <a:pPr algn="ct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72" name="TextBox 71"/>
          <p:cNvSpPr txBox="1"/>
          <p:nvPr/>
        </p:nvSpPr>
        <p:spPr>
          <a:xfrm>
            <a:off x="11775190" y="9514666"/>
            <a:ext cx="1314784" cy="769441"/>
          </a:xfrm>
          <a:prstGeom prst="rect">
            <a:avLst/>
          </a:prstGeom>
          <a:noFill/>
        </p:spPr>
        <p:txBody>
          <a:bodyPr wrap="none" rtlCol="0">
            <a:spAutoFit/>
          </a:bodyPr>
          <a:lstStyle/>
          <a:p>
            <a:r>
              <a:rPr lang="tr-TR" sz="4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85%</a:t>
            </a:r>
          </a:p>
        </p:txBody>
      </p:sp>
      <p:grpSp>
        <p:nvGrpSpPr>
          <p:cNvPr id="18" name="Group 17"/>
          <p:cNvGrpSpPr/>
          <p:nvPr/>
        </p:nvGrpSpPr>
        <p:grpSpPr>
          <a:xfrm>
            <a:off x="3893350" y="10741968"/>
            <a:ext cx="6824398" cy="800100"/>
            <a:chOff x="3893350" y="10741968"/>
            <a:chExt cx="6824398" cy="800100"/>
          </a:xfrm>
        </p:grpSpPr>
        <p:sp>
          <p:nvSpPr>
            <p:cNvPr id="53" name="Rectangle 52"/>
            <p:cNvSpPr/>
            <p:nvPr/>
          </p:nvSpPr>
          <p:spPr>
            <a:xfrm>
              <a:off x="3893350" y="10742258"/>
              <a:ext cx="6271947" cy="78448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Isosceles Triangle 74"/>
            <p:cNvSpPr/>
            <p:nvPr/>
          </p:nvSpPr>
          <p:spPr>
            <a:xfrm rot="5400000">
              <a:off x="10041473" y="10865793"/>
              <a:ext cx="800100" cy="552450"/>
            </a:xfrm>
            <a:prstGeom prst="triangl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83" name="TextBox 82"/>
          <p:cNvSpPr txBox="1"/>
          <p:nvPr/>
        </p:nvSpPr>
        <p:spPr>
          <a:xfrm>
            <a:off x="3098687" y="10757297"/>
            <a:ext cx="484428" cy="769441"/>
          </a:xfrm>
          <a:prstGeom prst="rect">
            <a:avLst/>
          </a:prstGeom>
          <a:noFill/>
        </p:spPr>
        <p:txBody>
          <a:bodyPr wrap="none" rtlCol="0">
            <a:spAutoFit/>
          </a:bodyPr>
          <a:lstStyle/>
          <a:p>
            <a:pPr algn="ctr"/>
            <a:r>
              <a:rPr lang="tr-TR" sz="4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F</a:t>
            </a:r>
          </a:p>
        </p:txBody>
      </p:sp>
      <p:sp>
        <p:nvSpPr>
          <p:cNvPr id="84" name="Rectangle 83"/>
          <p:cNvSpPr/>
          <p:nvPr/>
        </p:nvSpPr>
        <p:spPr>
          <a:xfrm>
            <a:off x="4098812" y="10811843"/>
            <a:ext cx="4217936" cy="546047"/>
          </a:xfrm>
          <a:prstGeom prst="rect">
            <a:avLst/>
          </a:prstGeom>
        </p:spPr>
        <p:txBody>
          <a:bodyPr wrap="square">
            <a:spAutoFit/>
          </a:bodyPr>
          <a:lstStyle/>
          <a:p>
            <a:pPr algn="ct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85" name="TextBox 84"/>
          <p:cNvSpPr txBox="1"/>
          <p:nvPr/>
        </p:nvSpPr>
        <p:spPr>
          <a:xfrm>
            <a:off x="11117798" y="10757297"/>
            <a:ext cx="1314784" cy="769441"/>
          </a:xfrm>
          <a:prstGeom prst="rect">
            <a:avLst/>
          </a:prstGeom>
          <a:noFill/>
        </p:spPr>
        <p:txBody>
          <a:bodyPr wrap="none" rtlCol="0">
            <a:spAutoFit/>
          </a:bodyPr>
          <a:lstStyle/>
          <a:p>
            <a:r>
              <a:rPr lang="tr-TR" sz="4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75%</a:t>
            </a:r>
          </a:p>
        </p:txBody>
      </p:sp>
      <p:sp>
        <p:nvSpPr>
          <p:cNvPr id="86" name="Rectangle 85"/>
          <p:cNvSpPr/>
          <p:nvPr/>
        </p:nvSpPr>
        <p:spPr>
          <a:xfrm>
            <a:off x="15694076" y="5226022"/>
            <a:ext cx="5648145" cy="6694140"/>
          </a:xfrm>
          <a:prstGeom prst="rect">
            <a:avLst/>
          </a:prstGeom>
        </p:spPr>
        <p:txBody>
          <a:bodyPr wrap="square">
            <a:spAutoFit/>
          </a:bodyPr>
          <a:lstStyle/>
          <a:p>
            <a:pPr algn="just">
              <a:lnSpc>
                <a:spcPct val="150000"/>
              </a:lnSpc>
            </a:pP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Lorem</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ipsum</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dolor</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sit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amet</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consectetur</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adipiscing</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elit.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Phasellus</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efficitur</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200" b="1" err="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placerat</a:t>
            </a:r>
            <a:r>
              <a:rPr lang="tr-TR" sz="2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t>
            </a:r>
          </a:p>
          <a:p>
            <a:pPr algn="just">
              <a:lnSpc>
                <a:spcPct val="150000"/>
              </a:lnSpc>
            </a:pPr>
            <a:endPar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endParaRPr>
          </a:p>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averemo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87" name="TextBox 86"/>
          <p:cNvSpPr txBox="1"/>
          <p:nvPr/>
        </p:nvSpPr>
        <p:spPr>
          <a:xfrm>
            <a:off x="18186771" y="4605507"/>
            <a:ext cx="3155450" cy="523220"/>
          </a:xfrm>
          <a:prstGeom prst="rect">
            <a:avLst/>
          </a:prstGeom>
          <a:noFill/>
        </p:spPr>
        <p:txBody>
          <a:bodyPr wrap="square" rtlCol="0">
            <a:spAutoFit/>
          </a:bodyPr>
          <a:lstStyle/>
          <a:p>
            <a:pPr algn="r"/>
            <a:r>
              <a:rPr lang="tr-TR" sz="2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sp>
        <p:nvSpPr>
          <p:cNvPr id="55" name="TextBox 54">
            <a:extLst>
              <a:ext uri="{FF2B5EF4-FFF2-40B4-BE49-F238E27FC236}">
                <a16:creationId xmlns:a16="http://schemas.microsoft.com/office/drawing/2014/main" id="{661D72E0-4E8C-FF4F-971B-A6C73D760433}"/>
              </a:ext>
            </a:extLst>
          </p:cNvPr>
          <p:cNvSpPr txBox="1"/>
          <p:nvPr/>
        </p:nvSpPr>
        <p:spPr>
          <a:xfrm>
            <a:off x="11426330" y="1344864"/>
            <a:ext cx="1435008"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Bars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62" name="Straight Connector 61">
            <a:extLst>
              <a:ext uri="{FF2B5EF4-FFF2-40B4-BE49-F238E27FC236}">
                <a16:creationId xmlns:a16="http://schemas.microsoft.com/office/drawing/2014/main" id="{A98CF688-C701-244A-90AC-378DEFBB4515}"/>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54EC0C2-0E41-7241-A997-3F9EC5C0C90E}"/>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190139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p:cNvCxnSpPr/>
          <p:nvPr/>
        </p:nvCxnSpPr>
        <p:spPr>
          <a:xfrm rot="10800000">
            <a:off x="10976523" y="6590837"/>
            <a:ext cx="698344" cy="1242456"/>
          </a:xfrm>
          <a:prstGeom prst="line">
            <a:avLst/>
          </a:prstGeom>
          <a:ln w="127000">
            <a:solidFill>
              <a:srgbClr val="FE6869"/>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H="1">
            <a:off x="12680063" y="6590837"/>
            <a:ext cx="698344" cy="1242456"/>
          </a:xfrm>
          <a:prstGeom prst="line">
            <a:avLst/>
          </a:prstGeom>
          <a:ln w="127000">
            <a:solidFill>
              <a:srgbClr val="64BFE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2680063" y="9346095"/>
            <a:ext cx="698344" cy="1242456"/>
          </a:xfrm>
          <a:prstGeom prst="line">
            <a:avLst/>
          </a:prstGeom>
          <a:ln w="127000">
            <a:solidFill>
              <a:srgbClr val="FF814E"/>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0976523" y="9346095"/>
            <a:ext cx="698344" cy="1242456"/>
          </a:xfrm>
          <a:prstGeom prst="line">
            <a:avLst/>
          </a:prstGeom>
          <a:ln w="127000">
            <a:solidFill>
              <a:srgbClr val="DA727E"/>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7" idx="6"/>
            <a:endCxn id="28" idx="2"/>
          </p:cNvCxnSpPr>
          <p:nvPr/>
        </p:nvCxnSpPr>
        <p:spPr>
          <a:xfrm>
            <a:off x="13138558" y="8582025"/>
            <a:ext cx="1240644" cy="0"/>
          </a:xfrm>
          <a:prstGeom prst="line">
            <a:avLst/>
          </a:prstGeom>
          <a:ln w="127000">
            <a:solidFill>
              <a:srgbClr val="8AC7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4347031" y="6627598"/>
            <a:ext cx="584621" cy="1173377"/>
          </a:xfrm>
          <a:prstGeom prst="line">
            <a:avLst/>
          </a:prstGeom>
          <a:ln w="127000">
            <a:solidFill>
              <a:srgbClr val="64BFEC"/>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6" idx="6"/>
            <a:endCxn id="24" idx="2"/>
          </p:cNvCxnSpPr>
          <p:nvPr/>
        </p:nvCxnSpPr>
        <p:spPr>
          <a:xfrm>
            <a:off x="11514816" y="5880508"/>
            <a:ext cx="1354368" cy="0"/>
          </a:xfrm>
          <a:prstGeom prst="line">
            <a:avLst/>
          </a:prstGeom>
          <a:ln w="127000">
            <a:solidFill>
              <a:srgbClr val="FE686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1514816" y="11283542"/>
            <a:ext cx="1354368" cy="0"/>
          </a:xfrm>
          <a:prstGeom prst="line">
            <a:avLst/>
          </a:prstGeom>
          <a:ln w="127000">
            <a:solidFill>
              <a:srgbClr val="FF814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9452348" y="6640298"/>
            <a:ext cx="584621" cy="1173377"/>
          </a:xfrm>
          <a:prstGeom prst="line">
            <a:avLst/>
          </a:prstGeom>
          <a:ln w="127000">
            <a:solidFill>
              <a:srgbClr val="3B8686"/>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461430" y="9390459"/>
            <a:ext cx="584621" cy="1173377"/>
          </a:xfrm>
          <a:prstGeom prst="line">
            <a:avLst/>
          </a:prstGeom>
          <a:ln w="127000">
            <a:solidFill>
              <a:srgbClr val="DA727E"/>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4332875" y="9415174"/>
            <a:ext cx="584621" cy="1173377"/>
          </a:xfrm>
          <a:prstGeom prst="line">
            <a:avLst/>
          </a:prstGeom>
          <a:ln w="127000">
            <a:solidFill>
              <a:srgbClr val="8AC7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7" idx="6"/>
            <a:endCxn id="47" idx="2"/>
          </p:cNvCxnSpPr>
          <p:nvPr/>
        </p:nvCxnSpPr>
        <p:spPr>
          <a:xfrm>
            <a:off x="10004798" y="8582025"/>
            <a:ext cx="1240644" cy="0"/>
          </a:xfrm>
          <a:prstGeom prst="line">
            <a:avLst/>
          </a:prstGeom>
          <a:ln w="127000">
            <a:solidFill>
              <a:srgbClr val="3B8686"/>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621700" y="4933950"/>
            <a:ext cx="1893116" cy="1893116"/>
            <a:chOff x="9621700" y="4933950"/>
            <a:chExt cx="1893116" cy="1893116"/>
          </a:xfrm>
        </p:grpSpPr>
        <p:sp>
          <p:nvSpPr>
            <p:cNvPr id="6" name="Oval 5"/>
            <p:cNvSpPr/>
            <p:nvPr/>
          </p:nvSpPr>
          <p:spPr>
            <a:xfrm>
              <a:off x="9621700" y="4933950"/>
              <a:ext cx="1893116" cy="1893116"/>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val 7"/>
            <p:cNvSpPr/>
            <p:nvPr/>
          </p:nvSpPr>
          <p:spPr>
            <a:xfrm>
              <a:off x="9914616" y="5226866"/>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6" name="Group 15"/>
          <p:cNvGrpSpPr/>
          <p:nvPr/>
        </p:nvGrpSpPr>
        <p:grpSpPr>
          <a:xfrm>
            <a:off x="12869184" y="4933950"/>
            <a:ext cx="1893116" cy="1893116"/>
            <a:chOff x="12869184" y="4933950"/>
            <a:chExt cx="1893116" cy="1893116"/>
          </a:xfrm>
        </p:grpSpPr>
        <p:sp>
          <p:nvSpPr>
            <p:cNvPr id="24" name="Oval 23"/>
            <p:cNvSpPr/>
            <p:nvPr/>
          </p:nvSpPr>
          <p:spPr>
            <a:xfrm>
              <a:off x="12869184" y="4933950"/>
              <a:ext cx="1893116" cy="1893116"/>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Oval 30"/>
            <p:cNvSpPr/>
            <p:nvPr/>
          </p:nvSpPr>
          <p:spPr>
            <a:xfrm>
              <a:off x="13162100" y="5226866"/>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9" name="Group 18"/>
          <p:cNvGrpSpPr/>
          <p:nvPr/>
        </p:nvGrpSpPr>
        <p:grpSpPr>
          <a:xfrm>
            <a:off x="9621700" y="10336984"/>
            <a:ext cx="1893116" cy="1893116"/>
            <a:chOff x="9621700" y="10336984"/>
            <a:chExt cx="1893116" cy="1893116"/>
          </a:xfrm>
        </p:grpSpPr>
        <p:sp>
          <p:nvSpPr>
            <p:cNvPr id="25" name="Oval 24"/>
            <p:cNvSpPr/>
            <p:nvPr/>
          </p:nvSpPr>
          <p:spPr>
            <a:xfrm>
              <a:off x="9621700" y="10336984"/>
              <a:ext cx="1893116" cy="1893116"/>
            </a:xfrm>
            <a:prstGeom prst="ellips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Oval 31"/>
            <p:cNvSpPr/>
            <p:nvPr/>
          </p:nvSpPr>
          <p:spPr>
            <a:xfrm>
              <a:off x="9914616" y="10629900"/>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8" name="Group 17"/>
          <p:cNvGrpSpPr/>
          <p:nvPr/>
        </p:nvGrpSpPr>
        <p:grpSpPr>
          <a:xfrm>
            <a:off x="12869184" y="10336984"/>
            <a:ext cx="1893116" cy="1893116"/>
            <a:chOff x="12869184" y="10336984"/>
            <a:chExt cx="1893116" cy="1893116"/>
          </a:xfrm>
        </p:grpSpPr>
        <p:sp>
          <p:nvSpPr>
            <p:cNvPr id="26" name="Oval 25"/>
            <p:cNvSpPr/>
            <p:nvPr/>
          </p:nvSpPr>
          <p:spPr>
            <a:xfrm>
              <a:off x="12869184" y="10336984"/>
              <a:ext cx="1893116" cy="1893116"/>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Oval 32"/>
            <p:cNvSpPr/>
            <p:nvPr/>
          </p:nvSpPr>
          <p:spPr>
            <a:xfrm>
              <a:off x="13162100" y="10629900"/>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9" name="Group 8"/>
          <p:cNvGrpSpPr/>
          <p:nvPr/>
        </p:nvGrpSpPr>
        <p:grpSpPr>
          <a:xfrm>
            <a:off x="8111682" y="7635467"/>
            <a:ext cx="1893116" cy="1893116"/>
            <a:chOff x="8111682" y="7635467"/>
            <a:chExt cx="1893116" cy="1893116"/>
          </a:xfrm>
        </p:grpSpPr>
        <p:sp>
          <p:nvSpPr>
            <p:cNvPr id="27" name="Oval 26"/>
            <p:cNvSpPr/>
            <p:nvPr/>
          </p:nvSpPr>
          <p:spPr>
            <a:xfrm>
              <a:off x="8111682" y="7635467"/>
              <a:ext cx="1893116" cy="1893116"/>
            </a:xfrm>
            <a:prstGeom prst="ellips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Oval 33"/>
            <p:cNvSpPr/>
            <p:nvPr/>
          </p:nvSpPr>
          <p:spPr>
            <a:xfrm>
              <a:off x="8404598" y="7928383"/>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17" name="Group 16"/>
          <p:cNvGrpSpPr/>
          <p:nvPr/>
        </p:nvGrpSpPr>
        <p:grpSpPr>
          <a:xfrm>
            <a:off x="14379202" y="7635467"/>
            <a:ext cx="1893116" cy="1893116"/>
            <a:chOff x="14379202" y="7635467"/>
            <a:chExt cx="1893116" cy="1893116"/>
          </a:xfrm>
        </p:grpSpPr>
        <p:sp>
          <p:nvSpPr>
            <p:cNvPr id="28" name="Oval 27"/>
            <p:cNvSpPr/>
            <p:nvPr/>
          </p:nvSpPr>
          <p:spPr>
            <a:xfrm>
              <a:off x="14379202" y="7635467"/>
              <a:ext cx="1893116" cy="1893116"/>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Oval 34"/>
            <p:cNvSpPr/>
            <p:nvPr/>
          </p:nvSpPr>
          <p:spPr>
            <a:xfrm>
              <a:off x="14672118" y="7928383"/>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46" name="Group 45"/>
          <p:cNvGrpSpPr/>
          <p:nvPr/>
        </p:nvGrpSpPr>
        <p:grpSpPr>
          <a:xfrm>
            <a:off x="11245442" y="7635467"/>
            <a:ext cx="1893116" cy="1893116"/>
            <a:chOff x="14379202" y="7635467"/>
            <a:chExt cx="1893116" cy="1893116"/>
          </a:xfrm>
        </p:grpSpPr>
        <p:sp>
          <p:nvSpPr>
            <p:cNvPr id="47" name="Oval 46"/>
            <p:cNvSpPr/>
            <p:nvPr/>
          </p:nvSpPr>
          <p:spPr>
            <a:xfrm>
              <a:off x="14379202" y="7635467"/>
              <a:ext cx="1893116" cy="1893116"/>
            </a:xfrm>
            <a:prstGeom prst="ellipse">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Oval 47"/>
            <p:cNvSpPr/>
            <p:nvPr/>
          </p:nvSpPr>
          <p:spPr>
            <a:xfrm>
              <a:off x="14672118" y="7928383"/>
              <a:ext cx="1307284" cy="1307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85" name="Group 84"/>
          <p:cNvGrpSpPr/>
          <p:nvPr/>
        </p:nvGrpSpPr>
        <p:grpSpPr>
          <a:xfrm>
            <a:off x="11744989" y="6250978"/>
            <a:ext cx="889988" cy="1037248"/>
            <a:chOff x="11744989" y="6250978"/>
            <a:chExt cx="889988" cy="1037248"/>
          </a:xfrm>
        </p:grpSpPr>
        <p:sp>
          <p:nvSpPr>
            <p:cNvPr id="77" name="TextBox 76"/>
            <p:cNvSpPr txBox="1"/>
            <p:nvPr/>
          </p:nvSpPr>
          <p:spPr>
            <a:xfrm>
              <a:off x="11794936" y="6580340"/>
              <a:ext cx="771366" cy="707886"/>
            </a:xfrm>
            <a:prstGeom prst="rect">
              <a:avLst/>
            </a:prstGeom>
            <a:noFill/>
          </p:spPr>
          <p:txBody>
            <a:bodyPr wrap="none" rtlCol="0">
              <a:spAutoFit/>
            </a:bodyPr>
            <a:lstStyle/>
            <a:p>
              <a:pPr algn="ctr"/>
              <a:r>
                <a:rPr lang="tr-TR" sz="4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01</a:t>
              </a:r>
            </a:p>
          </p:txBody>
        </p:sp>
        <p:sp>
          <p:nvSpPr>
            <p:cNvPr id="78" name="TextBox 77"/>
            <p:cNvSpPr txBox="1"/>
            <p:nvPr/>
          </p:nvSpPr>
          <p:spPr>
            <a:xfrm>
              <a:off x="11744989" y="6250978"/>
              <a:ext cx="889988"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grpSp>
      <p:grpSp>
        <p:nvGrpSpPr>
          <p:cNvPr id="81" name="Group 80"/>
          <p:cNvGrpSpPr/>
          <p:nvPr/>
        </p:nvGrpSpPr>
        <p:grpSpPr>
          <a:xfrm rot="3781249">
            <a:off x="13420690" y="7125342"/>
            <a:ext cx="889988" cy="1037248"/>
            <a:chOff x="13401640" y="7106292"/>
            <a:chExt cx="889988" cy="1037248"/>
          </a:xfrm>
        </p:grpSpPr>
        <p:sp>
          <p:nvSpPr>
            <p:cNvPr id="79" name="TextBox 78"/>
            <p:cNvSpPr txBox="1"/>
            <p:nvPr/>
          </p:nvSpPr>
          <p:spPr>
            <a:xfrm>
              <a:off x="13451587" y="7435654"/>
              <a:ext cx="771365" cy="707886"/>
            </a:xfrm>
            <a:prstGeom prst="rect">
              <a:avLst/>
            </a:prstGeom>
            <a:noFill/>
          </p:spPr>
          <p:txBody>
            <a:bodyPr wrap="none" rtlCol="0">
              <a:spAutoFit/>
            </a:bodyPr>
            <a:lstStyle/>
            <a:p>
              <a:pPr algn="ctr"/>
              <a:r>
                <a:rPr lang="tr-TR" sz="4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02</a:t>
              </a:r>
            </a:p>
          </p:txBody>
        </p:sp>
        <p:sp>
          <p:nvSpPr>
            <p:cNvPr id="80" name="TextBox 79"/>
            <p:cNvSpPr txBox="1"/>
            <p:nvPr/>
          </p:nvSpPr>
          <p:spPr>
            <a:xfrm>
              <a:off x="13401640" y="7106292"/>
              <a:ext cx="889988"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grpSp>
      <p:grpSp>
        <p:nvGrpSpPr>
          <p:cNvPr id="82" name="Group 81"/>
          <p:cNvGrpSpPr/>
          <p:nvPr/>
        </p:nvGrpSpPr>
        <p:grpSpPr>
          <a:xfrm rot="7018741">
            <a:off x="13403952" y="9011261"/>
            <a:ext cx="889988" cy="1037248"/>
            <a:chOff x="13401640" y="7106292"/>
            <a:chExt cx="889988" cy="1037248"/>
          </a:xfrm>
        </p:grpSpPr>
        <p:sp>
          <p:nvSpPr>
            <p:cNvPr id="83" name="TextBox 82"/>
            <p:cNvSpPr txBox="1"/>
            <p:nvPr/>
          </p:nvSpPr>
          <p:spPr>
            <a:xfrm>
              <a:off x="13451587" y="7435654"/>
              <a:ext cx="771365" cy="707886"/>
            </a:xfrm>
            <a:prstGeom prst="rect">
              <a:avLst/>
            </a:prstGeom>
            <a:noFill/>
          </p:spPr>
          <p:txBody>
            <a:bodyPr wrap="none" rtlCol="0">
              <a:spAutoFit/>
            </a:bodyPr>
            <a:lstStyle/>
            <a:p>
              <a:pPr algn="ctr"/>
              <a:r>
                <a:rPr lang="tr-TR" sz="4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03</a:t>
              </a:r>
            </a:p>
          </p:txBody>
        </p:sp>
        <p:sp>
          <p:nvSpPr>
            <p:cNvPr id="84" name="TextBox 83"/>
            <p:cNvSpPr txBox="1"/>
            <p:nvPr/>
          </p:nvSpPr>
          <p:spPr>
            <a:xfrm>
              <a:off x="13401640" y="7106292"/>
              <a:ext cx="889988"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grpSp>
      <p:grpSp>
        <p:nvGrpSpPr>
          <p:cNvPr id="86" name="Group 85"/>
          <p:cNvGrpSpPr/>
          <p:nvPr/>
        </p:nvGrpSpPr>
        <p:grpSpPr>
          <a:xfrm rot="10800000">
            <a:off x="11744989" y="9887438"/>
            <a:ext cx="889988" cy="1037248"/>
            <a:chOff x="11744989" y="6250978"/>
            <a:chExt cx="889988" cy="1037248"/>
          </a:xfrm>
        </p:grpSpPr>
        <p:sp>
          <p:nvSpPr>
            <p:cNvPr id="87" name="TextBox 86"/>
            <p:cNvSpPr txBox="1"/>
            <p:nvPr/>
          </p:nvSpPr>
          <p:spPr>
            <a:xfrm>
              <a:off x="11794937" y="6580340"/>
              <a:ext cx="771365" cy="707886"/>
            </a:xfrm>
            <a:prstGeom prst="rect">
              <a:avLst/>
            </a:prstGeom>
            <a:noFill/>
          </p:spPr>
          <p:txBody>
            <a:bodyPr wrap="none" rtlCol="0">
              <a:spAutoFit/>
            </a:bodyPr>
            <a:lstStyle/>
            <a:p>
              <a:pPr algn="ctr"/>
              <a:r>
                <a:rPr lang="tr-TR" sz="4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04</a:t>
              </a:r>
            </a:p>
          </p:txBody>
        </p:sp>
        <p:sp>
          <p:nvSpPr>
            <p:cNvPr id="88" name="TextBox 87"/>
            <p:cNvSpPr txBox="1"/>
            <p:nvPr/>
          </p:nvSpPr>
          <p:spPr>
            <a:xfrm>
              <a:off x="11744989" y="6250978"/>
              <a:ext cx="889988"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grpSp>
      <p:grpSp>
        <p:nvGrpSpPr>
          <p:cNvPr id="89" name="Group 88"/>
          <p:cNvGrpSpPr/>
          <p:nvPr/>
        </p:nvGrpSpPr>
        <p:grpSpPr>
          <a:xfrm rot="14581259" flipH="1">
            <a:off x="10068252" y="9050009"/>
            <a:ext cx="889988" cy="1037248"/>
            <a:chOff x="13401640" y="7106292"/>
            <a:chExt cx="889988" cy="1037248"/>
          </a:xfrm>
        </p:grpSpPr>
        <p:sp>
          <p:nvSpPr>
            <p:cNvPr id="90" name="TextBox 89"/>
            <p:cNvSpPr txBox="1"/>
            <p:nvPr/>
          </p:nvSpPr>
          <p:spPr>
            <a:xfrm>
              <a:off x="13451587" y="7435654"/>
              <a:ext cx="771365" cy="707886"/>
            </a:xfrm>
            <a:prstGeom prst="rect">
              <a:avLst/>
            </a:prstGeom>
            <a:noFill/>
          </p:spPr>
          <p:txBody>
            <a:bodyPr wrap="none" rtlCol="0">
              <a:spAutoFit/>
            </a:bodyPr>
            <a:lstStyle/>
            <a:p>
              <a:pPr algn="ctr"/>
              <a:r>
                <a:rPr lang="tr-TR" sz="40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05</a:t>
              </a:r>
            </a:p>
          </p:txBody>
        </p:sp>
        <p:sp>
          <p:nvSpPr>
            <p:cNvPr id="91" name="TextBox 90"/>
            <p:cNvSpPr txBox="1"/>
            <p:nvPr/>
          </p:nvSpPr>
          <p:spPr>
            <a:xfrm>
              <a:off x="13401640" y="7106292"/>
              <a:ext cx="889988" cy="461665"/>
            </a:xfrm>
            <a:prstGeom prst="rect">
              <a:avLst/>
            </a:prstGeom>
            <a:noFill/>
          </p:spPr>
          <p:txBody>
            <a:bodyPr wrap="none" rtlCol="0">
              <a:spAutoFit/>
            </a:bodyPr>
            <a:lstStyle/>
            <a:p>
              <a:pPr algn="ctr"/>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grpSp>
      <p:grpSp>
        <p:nvGrpSpPr>
          <p:cNvPr id="92" name="Group 91"/>
          <p:cNvGrpSpPr/>
          <p:nvPr/>
        </p:nvGrpSpPr>
        <p:grpSpPr>
          <a:xfrm rot="17818751" flipH="1">
            <a:off x="10105690" y="7125342"/>
            <a:ext cx="889988" cy="1037248"/>
            <a:chOff x="13401640" y="7106292"/>
            <a:chExt cx="889988" cy="1037248"/>
          </a:xfrm>
        </p:grpSpPr>
        <p:sp>
          <p:nvSpPr>
            <p:cNvPr id="93" name="TextBox 92"/>
            <p:cNvSpPr txBox="1"/>
            <p:nvPr/>
          </p:nvSpPr>
          <p:spPr>
            <a:xfrm>
              <a:off x="13451587" y="7435654"/>
              <a:ext cx="771365" cy="707886"/>
            </a:xfrm>
            <a:prstGeom prst="rect">
              <a:avLst/>
            </a:prstGeom>
            <a:noFill/>
          </p:spPr>
          <p:txBody>
            <a:bodyPr wrap="none" rtlCol="0">
              <a:spAutoFit/>
            </a:bodyPr>
            <a:lstStyle/>
            <a:p>
              <a:pPr algn="ctr"/>
              <a:r>
                <a:rPr lang="tr-TR" sz="40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06</a:t>
              </a:r>
            </a:p>
          </p:txBody>
        </p:sp>
        <p:sp>
          <p:nvSpPr>
            <p:cNvPr id="94" name="TextBox 93"/>
            <p:cNvSpPr txBox="1"/>
            <p:nvPr/>
          </p:nvSpPr>
          <p:spPr>
            <a:xfrm>
              <a:off x="13401640" y="7106292"/>
              <a:ext cx="889988" cy="461665"/>
            </a:xfrm>
            <a:prstGeom prst="rect">
              <a:avLst/>
            </a:prstGeom>
            <a:noFill/>
          </p:spPr>
          <p:txBody>
            <a:bodyPr wrap="none" rtlCol="0">
              <a:spAutoFit/>
            </a:bodyPr>
            <a:lstStyle/>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STEP</a:t>
              </a:r>
            </a:p>
          </p:txBody>
        </p:sp>
      </p:grpSp>
      <p:sp>
        <p:nvSpPr>
          <p:cNvPr id="95" name="Rectangle 94"/>
          <p:cNvSpPr/>
          <p:nvPr/>
        </p:nvSpPr>
        <p:spPr>
          <a:xfrm>
            <a:off x="11813663" y="8197304"/>
            <a:ext cx="748923" cy="769441"/>
          </a:xfrm>
          <a:prstGeom prst="rect">
            <a:avLst/>
          </a:prstGeom>
        </p:spPr>
        <p:txBody>
          <a:bodyPr wrap="none">
            <a:spAutoFit/>
          </a:bodyPr>
          <a:lstStyle/>
          <a:p>
            <a:r>
              <a:rPr lang="tr-TR" sz="4400" b="1">
                <a:solidFill>
                  <a:srgbClr val="685C79"/>
                </a:solidFill>
                <a:latin typeface="Font Awesome 5 Free Solid" panose="02000503000000000000" pitchFamily="2" charset="2"/>
              </a:rPr>
              <a:t></a:t>
            </a:r>
            <a:endParaRPr lang="tr-TR" sz="4400">
              <a:solidFill>
                <a:srgbClr val="685C79"/>
              </a:solidFill>
            </a:endParaRPr>
          </a:p>
        </p:txBody>
      </p:sp>
      <p:sp>
        <p:nvSpPr>
          <p:cNvPr id="96" name="Rectangle 95"/>
          <p:cNvSpPr/>
          <p:nvPr/>
        </p:nvSpPr>
        <p:spPr>
          <a:xfrm>
            <a:off x="10241283" y="5495787"/>
            <a:ext cx="678391" cy="769441"/>
          </a:xfrm>
          <a:prstGeom prst="rect">
            <a:avLst/>
          </a:prstGeom>
        </p:spPr>
        <p:txBody>
          <a:bodyPr wrap="none">
            <a:spAutoFit/>
          </a:bodyPr>
          <a:lstStyle/>
          <a:p>
            <a:r>
              <a:rPr lang="tr-TR" sz="4400" b="1">
                <a:solidFill>
                  <a:srgbClr val="FE6869"/>
                </a:solidFill>
                <a:latin typeface="Font Awesome 5 Free Solid" panose="02000503000000000000" pitchFamily="2" charset="2"/>
              </a:rPr>
              <a:t></a:t>
            </a:r>
            <a:endParaRPr lang="tr-TR" sz="4400">
              <a:solidFill>
                <a:srgbClr val="FE6869"/>
              </a:solidFill>
            </a:endParaRPr>
          </a:p>
        </p:txBody>
      </p:sp>
      <p:sp>
        <p:nvSpPr>
          <p:cNvPr id="97" name="Rectangle 96"/>
          <p:cNvSpPr/>
          <p:nvPr/>
        </p:nvSpPr>
        <p:spPr>
          <a:xfrm>
            <a:off x="8724808" y="8202973"/>
            <a:ext cx="678391" cy="769441"/>
          </a:xfrm>
          <a:prstGeom prst="rect">
            <a:avLst/>
          </a:prstGeom>
        </p:spPr>
        <p:txBody>
          <a:bodyPr wrap="none">
            <a:spAutoFit/>
          </a:bodyPr>
          <a:lstStyle/>
          <a:p>
            <a:r>
              <a:rPr lang="tr-TR" sz="4400" b="1">
                <a:solidFill>
                  <a:srgbClr val="3B8686"/>
                </a:solidFill>
                <a:latin typeface="Font Awesome 5 Free Solid" panose="02000503000000000000" pitchFamily="2" charset="2"/>
              </a:rPr>
              <a:t></a:t>
            </a:r>
            <a:endParaRPr lang="tr-TR" sz="4400">
              <a:solidFill>
                <a:srgbClr val="3B8686"/>
              </a:solidFill>
            </a:endParaRPr>
          </a:p>
        </p:txBody>
      </p:sp>
      <p:sp>
        <p:nvSpPr>
          <p:cNvPr id="98" name="Rectangle 97"/>
          <p:cNvSpPr/>
          <p:nvPr/>
        </p:nvSpPr>
        <p:spPr>
          <a:xfrm>
            <a:off x="10219642" y="10960376"/>
            <a:ext cx="646331" cy="646331"/>
          </a:xfrm>
          <a:prstGeom prst="rect">
            <a:avLst/>
          </a:prstGeom>
        </p:spPr>
        <p:txBody>
          <a:bodyPr wrap="none">
            <a:spAutoFit/>
          </a:bodyPr>
          <a:lstStyle/>
          <a:p>
            <a:r>
              <a:rPr lang="tr-TR" b="1">
                <a:solidFill>
                  <a:srgbClr val="DA727E"/>
                </a:solidFill>
                <a:latin typeface="Font Awesome 5 Free Solid" panose="02000503000000000000" pitchFamily="2" charset="2"/>
              </a:rPr>
              <a:t></a:t>
            </a:r>
            <a:endParaRPr lang="tr-TR">
              <a:solidFill>
                <a:srgbClr val="DA727E"/>
              </a:solidFill>
            </a:endParaRPr>
          </a:p>
        </p:txBody>
      </p:sp>
      <p:sp>
        <p:nvSpPr>
          <p:cNvPr id="99" name="Rectangle 98"/>
          <p:cNvSpPr/>
          <p:nvPr/>
        </p:nvSpPr>
        <p:spPr>
          <a:xfrm>
            <a:off x="13461318" y="10841670"/>
            <a:ext cx="877163" cy="830997"/>
          </a:xfrm>
          <a:prstGeom prst="rect">
            <a:avLst/>
          </a:prstGeom>
        </p:spPr>
        <p:txBody>
          <a:bodyPr wrap="none">
            <a:spAutoFit/>
          </a:bodyPr>
          <a:lstStyle/>
          <a:p>
            <a:r>
              <a:rPr lang="tr-TR" sz="4800" b="1">
                <a:solidFill>
                  <a:srgbClr val="FF814E"/>
                </a:solidFill>
                <a:latin typeface="Font Awesome 5 Free Solid" panose="02000503000000000000" pitchFamily="2" charset="2"/>
              </a:rPr>
              <a:t></a:t>
            </a:r>
            <a:endParaRPr lang="tr-TR" sz="4800">
              <a:solidFill>
                <a:srgbClr val="FF814E"/>
              </a:solidFill>
            </a:endParaRPr>
          </a:p>
        </p:txBody>
      </p:sp>
      <p:sp>
        <p:nvSpPr>
          <p:cNvPr id="100" name="Rectangle 99"/>
          <p:cNvSpPr/>
          <p:nvPr/>
        </p:nvSpPr>
        <p:spPr>
          <a:xfrm>
            <a:off x="15011411" y="8214613"/>
            <a:ext cx="678391" cy="769441"/>
          </a:xfrm>
          <a:prstGeom prst="rect">
            <a:avLst/>
          </a:prstGeom>
        </p:spPr>
        <p:txBody>
          <a:bodyPr wrap="none">
            <a:spAutoFit/>
          </a:bodyPr>
          <a:lstStyle/>
          <a:p>
            <a:r>
              <a:rPr lang="tr-TR" sz="4400" b="1">
                <a:solidFill>
                  <a:srgbClr val="8AC7C0"/>
                </a:solidFill>
                <a:latin typeface="Font Awesome 5 Free Solid" panose="02000503000000000000" pitchFamily="2" charset="2"/>
              </a:rPr>
              <a:t></a:t>
            </a:r>
            <a:endParaRPr lang="tr-TR" sz="4400">
              <a:solidFill>
                <a:srgbClr val="8AC7C0"/>
              </a:solidFill>
            </a:endParaRPr>
          </a:p>
        </p:txBody>
      </p:sp>
      <p:sp>
        <p:nvSpPr>
          <p:cNvPr id="101" name="Rectangle 100"/>
          <p:cNvSpPr/>
          <p:nvPr/>
        </p:nvSpPr>
        <p:spPr>
          <a:xfrm>
            <a:off x="13492576" y="5544485"/>
            <a:ext cx="646331" cy="646331"/>
          </a:xfrm>
          <a:prstGeom prst="rect">
            <a:avLst/>
          </a:prstGeom>
        </p:spPr>
        <p:txBody>
          <a:bodyPr wrap="none">
            <a:spAutoFit/>
          </a:bodyPr>
          <a:lstStyle/>
          <a:p>
            <a:r>
              <a:rPr lang="tr-TR" b="1">
                <a:solidFill>
                  <a:srgbClr val="64BFEC"/>
                </a:solidFill>
                <a:latin typeface="Font Awesome 5 Free Solid" panose="02000503000000000000" pitchFamily="2" charset="2"/>
              </a:rPr>
              <a:t></a:t>
            </a:r>
            <a:endParaRPr lang="tr-TR">
              <a:solidFill>
                <a:srgbClr val="64BFEC"/>
              </a:solidFill>
            </a:endParaRPr>
          </a:p>
        </p:txBody>
      </p:sp>
      <p:sp>
        <p:nvSpPr>
          <p:cNvPr id="102" name="Rectangle 101"/>
          <p:cNvSpPr/>
          <p:nvPr/>
        </p:nvSpPr>
        <p:spPr>
          <a:xfrm>
            <a:off x="3041780" y="4933950"/>
            <a:ext cx="678391" cy="769441"/>
          </a:xfrm>
          <a:prstGeom prst="rect">
            <a:avLst/>
          </a:prstGeom>
        </p:spPr>
        <p:txBody>
          <a:bodyPr wrap="none">
            <a:spAutoFit/>
          </a:bodyPr>
          <a:lstStyle/>
          <a:p>
            <a:r>
              <a:rPr lang="tr-TR" sz="4400" b="1">
                <a:solidFill>
                  <a:srgbClr val="FE6869"/>
                </a:solidFill>
                <a:latin typeface="Font Awesome 5 Free Solid" panose="02000503000000000000" pitchFamily="2" charset="2"/>
              </a:rPr>
              <a:t></a:t>
            </a:r>
            <a:endParaRPr lang="tr-TR" sz="4400">
              <a:solidFill>
                <a:srgbClr val="FE6869"/>
              </a:solidFill>
            </a:endParaRPr>
          </a:p>
        </p:txBody>
      </p:sp>
      <p:sp>
        <p:nvSpPr>
          <p:cNvPr id="103" name="Rectangle 102"/>
          <p:cNvSpPr/>
          <p:nvPr/>
        </p:nvSpPr>
        <p:spPr>
          <a:xfrm>
            <a:off x="3041779" y="7710331"/>
            <a:ext cx="678391" cy="769441"/>
          </a:xfrm>
          <a:prstGeom prst="rect">
            <a:avLst/>
          </a:prstGeom>
        </p:spPr>
        <p:txBody>
          <a:bodyPr wrap="none">
            <a:spAutoFit/>
          </a:bodyPr>
          <a:lstStyle/>
          <a:p>
            <a:r>
              <a:rPr lang="tr-TR" sz="4400" b="1">
                <a:solidFill>
                  <a:srgbClr val="3B8686"/>
                </a:solidFill>
                <a:latin typeface="Font Awesome 5 Free Solid" panose="02000503000000000000" pitchFamily="2" charset="2"/>
              </a:rPr>
              <a:t></a:t>
            </a:r>
            <a:endParaRPr lang="tr-TR" sz="4400">
              <a:solidFill>
                <a:srgbClr val="3B8686"/>
              </a:solidFill>
            </a:endParaRPr>
          </a:p>
        </p:txBody>
      </p:sp>
      <p:sp>
        <p:nvSpPr>
          <p:cNvPr id="104" name="Rectangle 103"/>
          <p:cNvSpPr/>
          <p:nvPr/>
        </p:nvSpPr>
        <p:spPr>
          <a:xfrm>
            <a:off x="3041779" y="10233662"/>
            <a:ext cx="646331" cy="646331"/>
          </a:xfrm>
          <a:prstGeom prst="rect">
            <a:avLst/>
          </a:prstGeom>
        </p:spPr>
        <p:txBody>
          <a:bodyPr wrap="none">
            <a:spAutoFit/>
          </a:bodyPr>
          <a:lstStyle/>
          <a:p>
            <a:r>
              <a:rPr lang="tr-TR" b="1">
                <a:solidFill>
                  <a:srgbClr val="DA727E"/>
                </a:solidFill>
                <a:latin typeface="Font Awesome 5 Free Solid" panose="02000503000000000000" pitchFamily="2" charset="2"/>
              </a:rPr>
              <a:t></a:t>
            </a:r>
            <a:endParaRPr lang="tr-TR">
              <a:solidFill>
                <a:srgbClr val="DA727E"/>
              </a:solidFill>
            </a:endParaRPr>
          </a:p>
        </p:txBody>
      </p:sp>
      <p:sp>
        <p:nvSpPr>
          <p:cNvPr id="105" name="TextBox 104"/>
          <p:cNvSpPr txBox="1"/>
          <p:nvPr/>
        </p:nvSpPr>
        <p:spPr>
          <a:xfrm>
            <a:off x="3944760" y="5014401"/>
            <a:ext cx="3404470" cy="461665"/>
          </a:xfrm>
          <a:prstGeom prst="rect">
            <a:avLst/>
          </a:prstGeom>
          <a:noFill/>
        </p:spPr>
        <p:txBody>
          <a:bodyPr wrap="squar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PLAY</a:t>
            </a:r>
          </a:p>
        </p:txBody>
      </p:sp>
      <p:sp>
        <p:nvSpPr>
          <p:cNvPr id="106" name="Rectangle 105"/>
          <p:cNvSpPr/>
          <p:nvPr/>
        </p:nvSpPr>
        <p:spPr>
          <a:xfrm>
            <a:off x="3940726" y="5495787"/>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07" name="TextBox 106"/>
          <p:cNvSpPr txBox="1"/>
          <p:nvPr/>
        </p:nvSpPr>
        <p:spPr>
          <a:xfrm>
            <a:off x="3944760" y="7715136"/>
            <a:ext cx="3404470" cy="461665"/>
          </a:xfrm>
          <a:prstGeom prst="rect">
            <a:avLst/>
          </a:prstGeom>
          <a:noFill/>
        </p:spPr>
        <p:txBody>
          <a:bodyPr wrap="square" rtlCol="0">
            <a:spAutoFit/>
          </a:bodyPr>
          <a:lstStyle/>
          <a:p>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SECRET USER</a:t>
            </a:r>
          </a:p>
        </p:txBody>
      </p:sp>
      <p:sp>
        <p:nvSpPr>
          <p:cNvPr id="108" name="Rectangle 107"/>
          <p:cNvSpPr/>
          <p:nvPr/>
        </p:nvSpPr>
        <p:spPr>
          <a:xfrm>
            <a:off x="3940726" y="8196522"/>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09" name="TextBox 108"/>
          <p:cNvSpPr txBox="1"/>
          <p:nvPr/>
        </p:nvSpPr>
        <p:spPr>
          <a:xfrm>
            <a:off x="3944760" y="10233662"/>
            <a:ext cx="3404470" cy="461665"/>
          </a:xfrm>
          <a:prstGeom prst="rect">
            <a:avLst/>
          </a:prstGeom>
          <a:noFill/>
        </p:spPr>
        <p:txBody>
          <a:bodyPr wrap="square" rtlCol="0">
            <a:spAutoFit/>
          </a:bodyPr>
          <a:lstStyle/>
          <a:p>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INSTITUTION</a:t>
            </a:r>
          </a:p>
        </p:txBody>
      </p:sp>
      <p:sp>
        <p:nvSpPr>
          <p:cNvPr id="110" name="Rectangle 109"/>
          <p:cNvSpPr/>
          <p:nvPr/>
        </p:nvSpPr>
        <p:spPr>
          <a:xfrm>
            <a:off x="3940726" y="10715048"/>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11" name="Rectangle 110"/>
          <p:cNvSpPr/>
          <p:nvPr/>
        </p:nvSpPr>
        <p:spPr>
          <a:xfrm>
            <a:off x="20659963" y="4933950"/>
            <a:ext cx="748923" cy="769441"/>
          </a:xfrm>
          <a:prstGeom prst="rect">
            <a:avLst/>
          </a:prstGeom>
        </p:spPr>
        <p:txBody>
          <a:bodyPr wrap="none">
            <a:spAutoFit/>
          </a:bodyPr>
          <a:lstStyle/>
          <a:p>
            <a:r>
              <a:rPr lang="tr-TR" sz="4400" b="1">
                <a:solidFill>
                  <a:srgbClr val="64BFEC"/>
                </a:solidFill>
                <a:latin typeface="Font Awesome 5 Free Solid" panose="02000503000000000000" pitchFamily="2" charset="2"/>
              </a:rPr>
              <a:t></a:t>
            </a:r>
            <a:endParaRPr lang="tr-TR" sz="4400">
              <a:solidFill>
                <a:srgbClr val="FE6869"/>
              </a:solidFill>
            </a:endParaRPr>
          </a:p>
        </p:txBody>
      </p:sp>
      <p:sp>
        <p:nvSpPr>
          <p:cNvPr id="112" name="Rectangle 111"/>
          <p:cNvSpPr/>
          <p:nvPr/>
        </p:nvSpPr>
        <p:spPr>
          <a:xfrm>
            <a:off x="20712061" y="7710331"/>
            <a:ext cx="678391" cy="769441"/>
          </a:xfrm>
          <a:prstGeom prst="rect">
            <a:avLst/>
          </a:prstGeom>
        </p:spPr>
        <p:txBody>
          <a:bodyPr wrap="none">
            <a:spAutoFit/>
          </a:bodyPr>
          <a:lstStyle/>
          <a:p>
            <a:r>
              <a:rPr lang="tr-TR" sz="4400" b="1">
                <a:solidFill>
                  <a:srgbClr val="8AC7C0"/>
                </a:solidFill>
                <a:latin typeface="Font Awesome 5 Free Solid" panose="02000503000000000000" pitchFamily="2" charset="2"/>
              </a:rPr>
              <a:t></a:t>
            </a:r>
            <a:endParaRPr lang="tr-TR" sz="4400">
              <a:solidFill>
                <a:srgbClr val="8AC7C0"/>
              </a:solidFill>
            </a:endParaRPr>
          </a:p>
        </p:txBody>
      </p:sp>
      <p:sp>
        <p:nvSpPr>
          <p:cNvPr id="113" name="Rectangle 112"/>
          <p:cNvSpPr/>
          <p:nvPr/>
        </p:nvSpPr>
        <p:spPr>
          <a:xfrm>
            <a:off x="20728091" y="10176512"/>
            <a:ext cx="761747" cy="707886"/>
          </a:xfrm>
          <a:prstGeom prst="rect">
            <a:avLst/>
          </a:prstGeom>
        </p:spPr>
        <p:txBody>
          <a:bodyPr wrap="none">
            <a:spAutoFit/>
          </a:bodyPr>
          <a:lstStyle/>
          <a:p>
            <a:r>
              <a:rPr lang="tr-TR" sz="4000" b="1">
                <a:solidFill>
                  <a:srgbClr val="FF814E"/>
                </a:solidFill>
                <a:latin typeface="Font Awesome 5 Free Solid" panose="02000503000000000000" pitchFamily="2" charset="2"/>
              </a:rPr>
              <a:t></a:t>
            </a:r>
            <a:endParaRPr lang="tr-TR" sz="4000">
              <a:solidFill>
                <a:srgbClr val="FF814E"/>
              </a:solidFill>
            </a:endParaRPr>
          </a:p>
        </p:txBody>
      </p:sp>
      <p:sp>
        <p:nvSpPr>
          <p:cNvPr id="114" name="TextBox 113"/>
          <p:cNvSpPr txBox="1"/>
          <p:nvPr/>
        </p:nvSpPr>
        <p:spPr>
          <a:xfrm>
            <a:off x="17032495" y="5014401"/>
            <a:ext cx="3404470" cy="461665"/>
          </a:xfrm>
          <a:prstGeom prst="rect">
            <a:avLst/>
          </a:prstGeom>
          <a:noFill/>
        </p:spPr>
        <p:txBody>
          <a:bodyPr wrap="square" rtlCol="0">
            <a:spAutoFit/>
          </a:bodyPr>
          <a:lstStyle/>
          <a:p>
            <a:pPr algn="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SUITCASE</a:t>
            </a:r>
          </a:p>
        </p:txBody>
      </p:sp>
      <p:sp>
        <p:nvSpPr>
          <p:cNvPr id="115" name="Rectangle 114"/>
          <p:cNvSpPr/>
          <p:nvPr/>
        </p:nvSpPr>
        <p:spPr>
          <a:xfrm>
            <a:off x="17028461" y="5495787"/>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16" name="TextBox 115"/>
          <p:cNvSpPr txBox="1"/>
          <p:nvPr/>
        </p:nvSpPr>
        <p:spPr>
          <a:xfrm>
            <a:off x="17032495" y="7715136"/>
            <a:ext cx="3404470" cy="461665"/>
          </a:xfrm>
          <a:prstGeom prst="rect">
            <a:avLst/>
          </a:prstGeom>
          <a:noFill/>
        </p:spPr>
        <p:txBody>
          <a:bodyPr wrap="square" rtlCol="0">
            <a:spAutoFit/>
          </a:bodyPr>
          <a:lstStyle/>
          <a:p>
            <a:pPr algn="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TRASH</a:t>
            </a:r>
          </a:p>
        </p:txBody>
      </p:sp>
      <p:sp>
        <p:nvSpPr>
          <p:cNvPr id="117" name="Rectangle 116"/>
          <p:cNvSpPr/>
          <p:nvPr/>
        </p:nvSpPr>
        <p:spPr>
          <a:xfrm>
            <a:off x="17028461" y="8196522"/>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18" name="TextBox 117"/>
          <p:cNvSpPr txBox="1"/>
          <p:nvPr/>
        </p:nvSpPr>
        <p:spPr>
          <a:xfrm>
            <a:off x="17032495" y="10233662"/>
            <a:ext cx="3404470" cy="461665"/>
          </a:xfrm>
          <a:prstGeom prst="rect">
            <a:avLst/>
          </a:prstGeom>
          <a:noFill/>
        </p:spPr>
        <p:txBody>
          <a:bodyPr wrap="square" rtlCol="0">
            <a:spAutoFit/>
          </a:bodyPr>
          <a:lstStyle/>
          <a:p>
            <a:pPr algn="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UMBRELLA</a:t>
            </a:r>
          </a:p>
        </p:txBody>
      </p:sp>
      <p:sp>
        <p:nvSpPr>
          <p:cNvPr id="119" name="Rectangle 118"/>
          <p:cNvSpPr/>
          <p:nvPr/>
        </p:nvSpPr>
        <p:spPr>
          <a:xfrm>
            <a:off x="17028461" y="10715048"/>
            <a:ext cx="3408504" cy="1428148"/>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averano</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jus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21" name="TextBox 120">
            <a:extLst>
              <a:ext uri="{FF2B5EF4-FFF2-40B4-BE49-F238E27FC236}">
                <a16:creationId xmlns:a16="http://schemas.microsoft.com/office/drawing/2014/main" id="{BC40D5FC-3084-E247-AB46-A7354EDF9F84}"/>
              </a:ext>
            </a:extLst>
          </p:cNvPr>
          <p:cNvSpPr txBox="1"/>
          <p:nvPr/>
        </p:nvSpPr>
        <p:spPr>
          <a:xfrm>
            <a:off x="11426330" y="1344864"/>
            <a:ext cx="258596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Diagram</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123" name="Straight Connector 122">
            <a:extLst>
              <a:ext uri="{FF2B5EF4-FFF2-40B4-BE49-F238E27FC236}">
                <a16:creationId xmlns:a16="http://schemas.microsoft.com/office/drawing/2014/main" id="{86DEE126-48BB-2247-A58F-6E9C5E16640A}"/>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E080EB13-6AF3-BC48-AF13-84AB6E62D646}"/>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62744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5400000">
            <a:off x="9079028" y="4898081"/>
            <a:ext cx="2906110" cy="2906110"/>
          </a:xfrm>
          <a:prstGeom prst="teardrop">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3" name="Teardrop 352"/>
          <p:cNvSpPr/>
          <p:nvPr/>
        </p:nvSpPr>
        <p:spPr>
          <a:xfrm rot="16200000" flipH="1">
            <a:off x="12192718" y="4898081"/>
            <a:ext cx="2906110" cy="2906110"/>
          </a:xfrm>
          <a:prstGeom prst="teardrop">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5" name="Teardrop 354"/>
          <p:cNvSpPr/>
          <p:nvPr/>
        </p:nvSpPr>
        <p:spPr>
          <a:xfrm rot="16200000" flipV="1">
            <a:off x="9079028" y="8002162"/>
            <a:ext cx="2906110" cy="2906110"/>
          </a:xfrm>
          <a:prstGeom prst="teardrop">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6" name="Teardrop 355"/>
          <p:cNvSpPr/>
          <p:nvPr/>
        </p:nvSpPr>
        <p:spPr>
          <a:xfrm rot="5400000" flipH="1" flipV="1">
            <a:off x="12192718" y="8002162"/>
            <a:ext cx="2906110" cy="2906110"/>
          </a:xfrm>
          <a:prstGeom prst="teardrop">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TextBox 7"/>
          <p:cNvSpPr txBox="1"/>
          <p:nvPr/>
        </p:nvSpPr>
        <p:spPr>
          <a:xfrm>
            <a:off x="9996114" y="5284707"/>
            <a:ext cx="1157689" cy="2215991"/>
          </a:xfrm>
          <a:prstGeom prst="rect">
            <a:avLst/>
          </a:prstGeom>
          <a:noFill/>
        </p:spPr>
        <p:txBody>
          <a:bodyPr wrap="none" rtlCol="0">
            <a:spAutoFit/>
          </a:bodyPr>
          <a:lstStyle/>
          <a:p>
            <a:pPr algn="ctr"/>
            <a:r>
              <a:rPr lang="tr-TR" sz="13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a:t>
            </a:r>
          </a:p>
        </p:txBody>
      </p:sp>
      <p:sp>
        <p:nvSpPr>
          <p:cNvPr id="357" name="TextBox 356"/>
          <p:cNvSpPr txBox="1"/>
          <p:nvPr/>
        </p:nvSpPr>
        <p:spPr>
          <a:xfrm>
            <a:off x="12716672" y="5356357"/>
            <a:ext cx="1858201" cy="2215991"/>
          </a:xfrm>
          <a:prstGeom prst="rect">
            <a:avLst/>
          </a:prstGeom>
          <a:noFill/>
        </p:spPr>
        <p:txBody>
          <a:bodyPr wrap="none" rtlCol="0">
            <a:spAutoFit/>
          </a:bodyPr>
          <a:lstStyle/>
          <a:p>
            <a:pPr algn="ctr"/>
            <a:r>
              <a:rPr lang="tr-TR" sz="13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W</a:t>
            </a:r>
          </a:p>
        </p:txBody>
      </p:sp>
      <p:sp>
        <p:nvSpPr>
          <p:cNvPr id="358" name="TextBox 357"/>
          <p:cNvSpPr txBox="1"/>
          <p:nvPr/>
        </p:nvSpPr>
        <p:spPr>
          <a:xfrm>
            <a:off x="12813874" y="8262468"/>
            <a:ext cx="1577676" cy="2215991"/>
          </a:xfrm>
          <a:prstGeom prst="rect">
            <a:avLst/>
          </a:prstGeom>
          <a:noFill/>
        </p:spPr>
        <p:txBody>
          <a:bodyPr wrap="none" rtlCol="0">
            <a:spAutoFit/>
          </a:bodyPr>
          <a:lstStyle/>
          <a:p>
            <a:pPr algn="ctr"/>
            <a:r>
              <a:rPr lang="tr-TR" sz="13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O</a:t>
            </a:r>
          </a:p>
        </p:txBody>
      </p:sp>
      <p:sp>
        <p:nvSpPr>
          <p:cNvPr id="359" name="TextBox 358"/>
          <p:cNvSpPr txBox="1"/>
          <p:nvPr/>
        </p:nvSpPr>
        <p:spPr>
          <a:xfrm>
            <a:off x="9938811" y="8316596"/>
            <a:ext cx="1186543" cy="2215991"/>
          </a:xfrm>
          <a:prstGeom prst="rect">
            <a:avLst/>
          </a:prstGeom>
          <a:noFill/>
        </p:spPr>
        <p:txBody>
          <a:bodyPr wrap="none" rtlCol="0">
            <a:spAutoFit/>
          </a:bodyPr>
          <a:lstStyle/>
          <a:p>
            <a:pPr algn="ctr"/>
            <a:r>
              <a:rPr lang="tr-TR" sz="13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T</a:t>
            </a:r>
          </a:p>
        </p:txBody>
      </p:sp>
      <p:sp>
        <p:nvSpPr>
          <p:cNvPr id="9" name="TextBox 8"/>
          <p:cNvSpPr txBox="1"/>
          <p:nvPr/>
        </p:nvSpPr>
        <p:spPr>
          <a:xfrm>
            <a:off x="3041780" y="4726052"/>
            <a:ext cx="2226892" cy="523220"/>
          </a:xfrm>
          <a:prstGeom prst="rect">
            <a:avLst/>
          </a:prstGeom>
          <a:noFill/>
        </p:spPr>
        <p:txBody>
          <a:bodyPr wrap="none" rtlCol="0">
            <a:spAutoFit/>
          </a:bodyPr>
          <a:lstStyle/>
          <a:p>
            <a:r>
              <a:rPr lang="tr-TR" sz="28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STRENGTHS</a:t>
            </a:r>
          </a:p>
        </p:txBody>
      </p:sp>
      <p:sp>
        <p:nvSpPr>
          <p:cNvPr id="360" name="TextBox 359"/>
          <p:cNvSpPr txBox="1"/>
          <p:nvPr/>
        </p:nvSpPr>
        <p:spPr>
          <a:xfrm>
            <a:off x="3041780" y="7922069"/>
            <a:ext cx="1736373" cy="523220"/>
          </a:xfrm>
          <a:prstGeom prst="rect">
            <a:avLst/>
          </a:prstGeom>
          <a:noFill/>
        </p:spPr>
        <p:txBody>
          <a:bodyPr wrap="none" rtlCol="0">
            <a:spAutoFit/>
          </a:bodyPr>
          <a:lstStyle/>
          <a:p>
            <a:r>
              <a:rPr lang="tr-TR" sz="28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THREATS</a:t>
            </a:r>
          </a:p>
        </p:txBody>
      </p:sp>
      <p:sp>
        <p:nvSpPr>
          <p:cNvPr id="361" name="TextBox 360"/>
          <p:cNvSpPr txBox="1"/>
          <p:nvPr/>
        </p:nvSpPr>
        <p:spPr>
          <a:xfrm>
            <a:off x="18878085" y="4730973"/>
            <a:ext cx="2464136" cy="523220"/>
          </a:xfrm>
          <a:prstGeom prst="rect">
            <a:avLst/>
          </a:prstGeom>
          <a:noFill/>
        </p:spPr>
        <p:txBody>
          <a:bodyPr wrap="none" rtlCol="0">
            <a:spAutoFit/>
          </a:bodyPr>
          <a:lstStyle/>
          <a:p>
            <a:pPr algn="r"/>
            <a:r>
              <a:rPr lang="tr-TR" sz="28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WEAKNESSES</a:t>
            </a:r>
          </a:p>
        </p:txBody>
      </p:sp>
      <p:sp>
        <p:nvSpPr>
          <p:cNvPr id="362" name="TextBox 361"/>
          <p:cNvSpPr txBox="1"/>
          <p:nvPr/>
        </p:nvSpPr>
        <p:spPr>
          <a:xfrm>
            <a:off x="18284974" y="7922069"/>
            <a:ext cx="3057247" cy="523220"/>
          </a:xfrm>
          <a:prstGeom prst="rect">
            <a:avLst/>
          </a:prstGeom>
          <a:noFill/>
        </p:spPr>
        <p:txBody>
          <a:bodyPr wrap="none" rtlCol="0">
            <a:spAutoFit/>
          </a:bodyPr>
          <a:lstStyle/>
          <a:p>
            <a:pPr algn="r"/>
            <a:r>
              <a:rPr lang="tr-TR" sz="28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OPPORTUNITIES</a:t>
            </a:r>
          </a:p>
        </p:txBody>
      </p:sp>
      <p:grpSp>
        <p:nvGrpSpPr>
          <p:cNvPr id="14" name="Group 13"/>
          <p:cNvGrpSpPr/>
          <p:nvPr/>
        </p:nvGrpSpPr>
        <p:grpSpPr>
          <a:xfrm>
            <a:off x="3352800" y="5563969"/>
            <a:ext cx="208303" cy="1583166"/>
            <a:chOff x="3181350" y="5838539"/>
            <a:chExt cx="208303" cy="1583166"/>
          </a:xfrm>
        </p:grpSpPr>
        <p:sp>
          <p:nvSpPr>
            <p:cNvPr id="13" name="Oval 12"/>
            <p:cNvSpPr/>
            <p:nvPr/>
          </p:nvSpPr>
          <p:spPr>
            <a:xfrm>
              <a:off x="3181350" y="5838539"/>
              <a:ext cx="208303" cy="208303"/>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3" name="Oval 362"/>
            <p:cNvSpPr/>
            <p:nvPr/>
          </p:nvSpPr>
          <p:spPr>
            <a:xfrm>
              <a:off x="3181350" y="6297706"/>
              <a:ext cx="208303" cy="208303"/>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4" name="Oval 363"/>
            <p:cNvSpPr/>
            <p:nvPr/>
          </p:nvSpPr>
          <p:spPr>
            <a:xfrm>
              <a:off x="3181350" y="6756873"/>
              <a:ext cx="208303" cy="208303"/>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5" name="Oval 364"/>
            <p:cNvSpPr/>
            <p:nvPr/>
          </p:nvSpPr>
          <p:spPr>
            <a:xfrm>
              <a:off x="3181350" y="7213402"/>
              <a:ext cx="208303" cy="208303"/>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366" name="Group 365"/>
          <p:cNvGrpSpPr/>
          <p:nvPr/>
        </p:nvGrpSpPr>
        <p:grpSpPr>
          <a:xfrm>
            <a:off x="3352800" y="8723576"/>
            <a:ext cx="208303" cy="1583166"/>
            <a:chOff x="3181350" y="5838539"/>
            <a:chExt cx="208303" cy="1583166"/>
          </a:xfrm>
          <a:solidFill>
            <a:srgbClr val="64BFEC"/>
          </a:solidFill>
        </p:grpSpPr>
        <p:sp>
          <p:nvSpPr>
            <p:cNvPr id="367" name="Oval 366"/>
            <p:cNvSpPr/>
            <p:nvPr/>
          </p:nvSpPr>
          <p:spPr>
            <a:xfrm>
              <a:off x="3181350" y="5838539"/>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8" name="Oval 367"/>
            <p:cNvSpPr/>
            <p:nvPr/>
          </p:nvSpPr>
          <p:spPr>
            <a:xfrm>
              <a:off x="3181350" y="6297706"/>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9" name="Oval 368"/>
            <p:cNvSpPr/>
            <p:nvPr/>
          </p:nvSpPr>
          <p:spPr>
            <a:xfrm>
              <a:off x="3181350" y="6756873"/>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0" name="Oval 369"/>
            <p:cNvSpPr/>
            <p:nvPr/>
          </p:nvSpPr>
          <p:spPr>
            <a:xfrm>
              <a:off x="3181350" y="7213402"/>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371" name="Group 370"/>
          <p:cNvGrpSpPr/>
          <p:nvPr/>
        </p:nvGrpSpPr>
        <p:grpSpPr>
          <a:xfrm>
            <a:off x="20759512" y="5563969"/>
            <a:ext cx="208303" cy="1583166"/>
            <a:chOff x="3181350" y="5838539"/>
            <a:chExt cx="208303" cy="1583166"/>
          </a:xfrm>
          <a:solidFill>
            <a:srgbClr val="8AC7C0"/>
          </a:solidFill>
        </p:grpSpPr>
        <p:sp>
          <p:nvSpPr>
            <p:cNvPr id="372" name="Oval 371"/>
            <p:cNvSpPr/>
            <p:nvPr/>
          </p:nvSpPr>
          <p:spPr>
            <a:xfrm>
              <a:off x="3181350" y="5838539"/>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3" name="Oval 372"/>
            <p:cNvSpPr/>
            <p:nvPr/>
          </p:nvSpPr>
          <p:spPr>
            <a:xfrm>
              <a:off x="3181350" y="6297706"/>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4" name="Oval 373"/>
            <p:cNvSpPr/>
            <p:nvPr/>
          </p:nvSpPr>
          <p:spPr>
            <a:xfrm>
              <a:off x="3181350" y="6756873"/>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5" name="Oval 374"/>
            <p:cNvSpPr/>
            <p:nvPr/>
          </p:nvSpPr>
          <p:spPr>
            <a:xfrm>
              <a:off x="3181350" y="7213402"/>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376" name="Group 375"/>
          <p:cNvGrpSpPr/>
          <p:nvPr/>
        </p:nvGrpSpPr>
        <p:grpSpPr>
          <a:xfrm>
            <a:off x="20759512" y="8723576"/>
            <a:ext cx="208303" cy="1583166"/>
            <a:chOff x="3181350" y="5838539"/>
            <a:chExt cx="208303" cy="1583166"/>
          </a:xfrm>
          <a:solidFill>
            <a:srgbClr val="FF814E"/>
          </a:solidFill>
        </p:grpSpPr>
        <p:sp>
          <p:nvSpPr>
            <p:cNvPr id="377" name="Oval 376"/>
            <p:cNvSpPr/>
            <p:nvPr/>
          </p:nvSpPr>
          <p:spPr>
            <a:xfrm>
              <a:off x="3181350" y="5838539"/>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8" name="Oval 377"/>
            <p:cNvSpPr/>
            <p:nvPr/>
          </p:nvSpPr>
          <p:spPr>
            <a:xfrm>
              <a:off x="3181350" y="6297706"/>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9" name="Oval 378"/>
            <p:cNvSpPr/>
            <p:nvPr/>
          </p:nvSpPr>
          <p:spPr>
            <a:xfrm>
              <a:off x="3181350" y="6756873"/>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0" name="Oval 379"/>
            <p:cNvSpPr/>
            <p:nvPr/>
          </p:nvSpPr>
          <p:spPr>
            <a:xfrm>
              <a:off x="3181350" y="7213402"/>
              <a:ext cx="208303" cy="2083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381" name="Rectangle 380"/>
          <p:cNvSpPr/>
          <p:nvPr/>
        </p:nvSpPr>
        <p:spPr>
          <a:xfrm>
            <a:off x="3666086" y="5372071"/>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2" name="Rectangle 381"/>
          <p:cNvSpPr/>
          <p:nvPr/>
        </p:nvSpPr>
        <p:spPr>
          <a:xfrm>
            <a:off x="3666086" y="5831238"/>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3" name="Rectangle 382"/>
          <p:cNvSpPr/>
          <p:nvPr/>
        </p:nvSpPr>
        <p:spPr>
          <a:xfrm>
            <a:off x="3666086" y="6290405"/>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4" name="Rectangle 383"/>
          <p:cNvSpPr/>
          <p:nvPr/>
        </p:nvSpPr>
        <p:spPr>
          <a:xfrm>
            <a:off x="3666086" y="6746934"/>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5" name="Rectangle 384"/>
          <p:cNvSpPr/>
          <p:nvPr/>
        </p:nvSpPr>
        <p:spPr>
          <a:xfrm>
            <a:off x="3666086" y="8560766"/>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6" name="Rectangle 385"/>
          <p:cNvSpPr/>
          <p:nvPr/>
        </p:nvSpPr>
        <p:spPr>
          <a:xfrm>
            <a:off x="3666086" y="9019933"/>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7" name="Rectangle 386"/>
          <p:cNvSpPr/>
          <p:nvPr/>
        </p:nvSpPr>
        <p:spPr>
          <a:xfrm>
            <a:off x="3666086" y="9479100"/>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8" name="Rectangle 387"/>
          <p:cNvSpPr/>
          <p:nvPr/>
        </p:nvSpPr>
        <p:spPr>
          <a:xfrm>
            <a:off x="3666086" y="9935629"/>
            <a:ext cx="5102765" cy="504818"/>
          </a:xfrm>
          <a:prstGeom prst="rect">
            <a:avLst/>
          </a:prstGeom>
        </p:spPr>
        <p:txBody>
          <a:bodyPr wrap="square">
            <a:spAutoFit/>
          </a:bodyPr>
          <a:lstStyle/>
          <a:p>
            <a:pP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89" name="Rectangle 388"/>
          <p:cNvSpPr/>
          <p:nvPr/>
        </p:nvSpPr>
        <p:spPr>
          <a:xfrm>
            <a:off x="15557945" y="8560766"/>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0" name="Rectangle 389"/>
          <p:cNvSpPr/>
          <p:nvPr/>
        </p:nvSpPr>
        <p:spPr>
          <a:xfrm>
            <a:off x="15557945" y="9019933"/>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1" name="Rectangle 390"/>
          <p:cNvSpPr/>
          <p:nvPr/>
        </p:nvSpPr>
        <p:spPr>
          <a:xfrm>
            <a:off x="15557945" y="9479100"/>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2" name="Rectangle 391"/>
          <p:cNvSpPr/>
          <p:nvPr/>
        </p:nvSpPr>
        <p:spPr>
          <a:xfrm>
            <a:off x="15557945" y="9935629"/>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3" name="Rectangle 392"/>
          <p:cNvSpPr/>
          <p:nvPr/>
        </p:nvSpPr>
        <p:spPr>
          <a:xfrm>
            <a:off x="15557945" y="5372071"/>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4" name="Rectangle 393"/>
          <p:cNvSpPr/>
          <p:nvPr/>
        </p:nvSpPr>
        <p:spPr>
          <a:xfrm>
            <a:off x="15557945" y="5831238"/>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5" name="Rectangle 394"/>
          <p:cNvSpPr/>
          <p:nvPr/>
        </p:nvSpPr>
        <p:spPr>
          <a:xfrm>
            <a:off x="15557945" y="6290405"/>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96" name="Rectangle 395"/>
          <p:cNvSpPr/>
          <p:nvPr/>
        </p:nvSpPr>
        <p:spPr>
          <a:xfrm>
            <a:off x="15557945" y="6746934"/>
            <a:ext cx="5102765" cy="504818"/>
          </a:xfrm>
          <a:prstGeom prst="rect">
            <a:avLst/>
          </a:prstGeom>
        </p:spPr>
        <p:txBody>
          <a:bodyPr wrap="square">
            <a:spAutoFit/>
          </a:bodyPr>
          <a:lstStyle/>
          <a:p>
            <a:pPr algn="r">
              <a:lnSpc>
                <a:spcPct val="150000"/>
              </a:lnSpc>
            </a:pP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a:t>
            </a:r>
            <a:r>
              <a:rPr lang="tr-TR" sz="2000">
                <a:solidFill>
                  <a:schemeClr val="tx1">
                    <a:lumMod val="65000"/>
                    <a:lumOff val="3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4" name="TextBox 53">
            <a:extLst>
              <a:ext uri="{FF2B5EF4-FFF2-40B4-BE49-F238E27FC236}">
                <a16:creationId xmlns:a16="http://schemas.microsoft.com/office/drawing/2014/main" id="{5671D62A-FC2D-F942-A5FE-3F210C25F0FB}"/>
              </a:ext>
            </a:extLst>
          </p:cNvPr>
          <p:cNvSpPr txBox="1"/>
          <p:nvPr/>
        </p:nvSpPr>
        <p:spPr>
          <a:xfrm>
            <a:off x="11426330" y="1344864"/>
            <a:ext cx="4257897"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SWOT Analysis</a:t>
            </a:r>
          </a:p>
        </p:txBody>
      </p:sp>
      <p:cxnSp>
        <p:nvCxnSpPr>
          <p:cNvPr id="57" name="Straight Connector 56">
            <a:extLst>
              <a:ext uri="{FF2B5EF4-FFF2-40B4-BE49-F238E27FC236}">
                <a16:creationId xmlns:a16="http://schemas.microsoft.com/office/drawing/2014/main" id="{4E382778-736F-944A-9789-A289C505949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FE5551C-F2C7-DC4C-8BFF-DA146E19DF03}"/>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233326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82456" y="6253020"/>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TextBox 1"/>
          <p:cNvSpPr txBox="1"/>
          <p:nvPr/>
        </p:nvSpPr>
        <p:spPr>
          <a:xfrm>
            <a:off x="3077856" y="4754504"/>
            <a:ext cx="1058047" cy="523220"/>
          </a:xfrm>
          <a:prstGeom prst="rect">
            <a:avLst/>
          </a:prstGeom>
          <a:noFill/>
        </p:spPr>
        <p:txBody>
          <a:bodyPr wrap="none" rtlCol="0">
            <a:noAutofit/>
          </a:bodyPr>
          <a:lstStyle/>
          <a:p>
            <a:r>
              <a:rPr lang="tr-TR" sz="2800" dirty="0" err="1">
                <a:solidFill>
                  <a:srgbClr val="FE6869"/>
                </a:solidFill>
                <a:latin typeface="Noto Sans Light" panose="020B0402040504020204" pitchFamily="34" charset="0"/>
                <a:ea typeface="Noto Sans Light" panose="020B0402040504020204" pitchFamily="34" charset="0"/>
                <a:cs typeface="Noto Sans Light" panose="020B0402040504020204" pitchFamily="34" charset="0"/>
              </a:rPr>
              <a:t>PART</a:t>
            </a:r>
            <a:endParaRPr lang="tr-TR" sz="2800" dirty="0">
              <a:solidFill>
                <a:srgbClr val="FE6869"/>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6" name="TextBox 5"/>
          <p:cNvSpPr txBox="1"/>
          <p:nvPr/>
        </p:nvSpPr>
        <p:spPr>
          <a:xfrm>
            <a:off x="3077856" y="5168936"/>
            <a:ext cx="829073" cy="769441"/>
          </a:xfrm>
          <a:prstGeom prst="rect">
            <a:avLst/>
          </a:prstGeom>
          <a:noFill/>
        </p:spPr>
        <p:txBody>
          <a:bodyPr wrap="none" rtlCol="0">
            <a:noAutofit/>
          </a:bodyPr>
          <a:lstStyle/>
          <a:p>
            <a:r>
              <a:rPr lang="tr-TR" sz="4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01</a:t>
            </a:r>
          </a:p>
        </p:txBody>
      </p:sp>
      <p:sp>
        <p:nvSpPr>
          <p:cNvPr id="23" name="Oval 22"/>
          <p:cNvSpPr/>
          <p:nvPr/>
        </p:nvSpPr>
        <p:spPr>
          <a:xfrm>
            <a:off x="3182456" y="6915686"/>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TextBox 7"/>
          <p:cNvSpPr txBox="1"/>
          <p:nvPr/>
        </p:nvSpPr>
        <p:spPr>
          <a:xfrm>
            <a:off x="3637410" y="6105933"/>
            <a:ext cx="1961050" cy="461665"/>
          </a:xfrm>
          <a:prstGeom prst="rect">
            <a:avLst/>
          </a:prstGeom>
          <a:noFill/>
        </p:spPr>
        <p:txBody>
          <a:bodyPr wrap="none" rtlCol="0">
            <a:no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Introduction</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9" name="TextBox 28"/>
          <p:cNvSpPr txBox="1"/>
          <p:nvPr/>
        </p:nvSpPr>
        <p:spPr>
          <a:xfrm>
            <a:off x="3637410" y="6768599"/>
            <a:ext cx="1505540" cy="461665"/>
          </a:xfrm>
          <a:prstGeom prst="rect">
            <a:avLst/>
          </a:prstGeom>
          <a:noFill/>
        </p:spPr>
        <p:txBody>
          <a:bodyPr wrap="none" rtlCol="0">
            <a:no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About</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Us</a:t>
            </a:r>
          </a:p>
        </p:txBody>
      </p:sp>
      <p:sp>
        <p:nvSpPr>
          <p:cNvPr id="30" name="Oval 29"/>
          <p:cNvSpPr/>
          <p:nvPr/>
        </p:nvSpPr>
        <p:spPr>
          <a:xfrm>
            <a:off x="3182456" y="7578352"/>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TextBox 30"/>
          <p:cNvSpPr txBox="1"/>
          <p:nvPr/>
        </p:nvSpPr>
        <p:spPr>
          <a:xfrm>
            <a:off x="3637410" y="7431265"/>
            <a:ext cx="1945276" cy="461665"/>
          </a:xfrm>
          <a:prstGeom prst="rect">
            <a:avLst/>
          </a:prstGeom>
          <a:noFill/>
        </p:spPr>
        <p:txBody>
          <a:bodyPr wrap="none" rtlCol="0">
            <a:no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Who</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Are</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2" name="Oval 31"/>
          <p:cNvSpPr/>
          <p:nvPr/>
        </p:nvSpPr>
        <p:spPr>
          <a:xfrm>
            <a:off x="3182456" y="8241018"/>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TextBox 32"/>
          <p:cNvSpPr txBox="1"/>
          <p:nvPr/>
        </p:nvSpPr>
        <p:spPr>
          <a:xfrm>
            <a:off x="3637410" y="8093931"/>
            <a:ext cx="2746265" cy="461665"/>
          </a:xfrm>
          <a:prstGeom prst="rect">
            <a:avLst/>
          </a:prstGeom>
          <a:noFill/>
        </p:spPr>
        <p:txBody>
          <a:bodyPr wrap="none" rtlCol="0">
            <a:no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Description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Slides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8" name="Oval 37"/>
          <p:cNvSpPr/>
          <p:nvPr/>
        </p:nvSpPr>
        <p:spPr>
          <a:xfrm>
            <a:off x="3182456" y="8903684"/>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 name="TextBox 38"/>
          <p:cNvSpPr txBox="1"/>
          <p:nvPr/>
        </p:nvSpPr>
        <p:spPr>
          <a:xfrm>
            <a:off x="3637410" y="8756597"/>
            <a:ext cx="1988045" cy="461665"/>
          </a:xfrm>
          <a:prstGeom prst="rect">
            <a:avLst/>
          </a:prstGeom>
          <a:noFill/>
        </p:spPr>
        <p:txBody>
          <a:bodyPr wrap="none" rtlCol="0">
            <a:no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Bullet</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Points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40" name="Oval 39"/>
          <p:cNvSpPr/>
          <p:nvPr/>
        </p:nvSpPr>
        <p:spPr>
          <a:xfrm>
            <a:off x="3182456" y="9566350"/>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TextBox 40"/>
          <p:cNvSpPr txBox="1"/>
          <p:nvPr/>
        </p:nvSpPr>
        <p:spPr>
          <a:xfrm>
            <a:off x="3637410" y="9419263"/>
            <a:ext cx="1558440" cy="461665"/>
          </a:xfrm>
          <a:prstGeom prst="rect">
            <a:avLst/>
          </a:prstGeom>
          <a:noFill/>
        </p:spPr>
        <p:txBody>
          <a:bodyPr wrap="none" rtlCol="0">
            <a:no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Locations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42" name="Oval 41"/>
          <p:cNvSpPr/>
          <p:nvPr/>
        </p:nvSpPr>
        <p:spPr>
          <a:xfrm>
            <a:off x="3182456" y="10229016"/>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TextBox 42"/>
          <p:cNvSpPr txBox="1"/>
          <p:nvPr/>
        </p:nvSpPr>
        <p:spPr>
          <a:xfrm>
            <a:off x="3637410" y="10081929"/>
            <a:ext cx="1984839" cy="461665"/>
          </a:xfrm>
          <a:prstGeom prst="rect">
            <a:avLst/>
          </a:prstGeom>
          <a:noFill/>
        </p:spPr>
        <p:txBody>
          <a:bodyPr wrap="none" rtlCol="0">
            <a:no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Services</a:t>
            </a:r>
          </a:p>
        </p:txBody>
      </p:sp>
      <p:sp>
        <p:nvSpPr>
          <p:cNvPr id="44" name="Oval 43"/>
          <p:cNvSpPr/>
          <p:nvPr/>
        </p:nvSpPr>
        <p:spPr>
          <a:xfrm>
            <a:off x="8109080" y="6253020"/>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TextBox 44"/>
          <p:cNvSpPr txBox="1"/>
          <p:nvPr/>
        </p:nvSpPr>
        <p:spPr>
          <a:xfrm>
            <a:off x="8004480" y="4754504"/>
            <a:ext cx="1058047" cy="523220"/>
          </a:xfrm>
          <a:prstGeom prst="rect">
            <a:avLst/>
          </a:prstGeom>
          <a:noFill/>
        </p:spPr>
        <p:txBody>
          <a:bodyPr wrap="none" rtlCol="0">
            <a:spAutoFit/>
          </a:bodyPr>
          <a:lstStyle/>
          <a:p>
            <a:r>
              <a:rPr lang="tr-TR" sz="2800">
                <a:solidFill>
                  <a:srgbClr val="64BFEC"/>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46" name="TextBox 45"/>
          <p:cNvSpPr txBox="1"/>
          <p:nvPr/>
        </p:nvSpPr>
        <p:spPr>
          <a:xfrm>
            <a:off x="8004480" y="5168936"/>
            <a:ext cx="829073" cy="769441"/>
          </a:xfrm>
          <a:prstGeom prst="rect">
            <a:avLst/>
          </a:prstGeom>
          <a:noFill/>
        </p:spPr>
        <p:txBody>
          <a:bodyPr wrap="none" rtlCol="0">
            <a:spAutoFit/>
          </a:bodyPr>
          <a:lstStyle/>
          <a:p>
            <a:r>
              <a:rPr lang="tr-TR" sz="4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02</a:t>
            </a:r>
          </a:p>
        </p:txBody>
      </p:sp>
      <p:sp>
        <p:nvSpPr>
          <p:cNvPr id="47" name="Oval 46"/>
          <p:cNvSpPr/>
          <p:nvPr/>
        </p:nvSpPr>
        <p:spPr>
          <a:xfrm>
            <a:off x="8109080" y="6915686"/>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TextBox 47"/>
          <p:cNvSpPr txBox="1"/>
          <p:nvPr/>
        </p:nvSpPr>
        <p:spPr>
          <a:xfrm>
            <a:off x="8564034" y="6105933"/>
            <a:ext cx="2313454"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Custom</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Charts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49" name="TextBox 48"/>
          <p:cNvSpPr txBox="1"/>
          <p:nvPr/>
        </p:nvSpPr>
        <p:spPr>
          <a:xfrm>
            <a:off x="8564034" y="6768599"/>
            <a:ext cx="2119491"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Charts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0" name="Oval 49"/>
          <p:cNvSpPr/>
          <p:nvPr/>
        </p:nvSpPr>
        <p:spPr>
          <a:xfrm>
            <a:off x="8109080" y="7578352"/>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 name="TextBox 50"/>
          <p:cNvSpPr txBox="1"/>
          <p:nvPr/>
        </p:nvSpPr>
        <p:spPr>
          <a:xfrm>
            <a:off x="8564034" y="7431265"/>
            <a:ext cx="1728615"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Flowcharts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2" name="Oval 51"/>
          <p:cNvSpPr/>
          <p:nvPr/>
        </p:nvSpPr>
        <p:spPr>
          <a:xfrm>
            <a:off x="8109080" y="8241018"/>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TextBox 52"/>
          <p:cNvSpPr txBox="1"/>
          <p:nvPr/>
        </p:nvSpPr>
        <p:spPr>
          <a:xfrm>
            <a:off x="8564034" y="8093931"/>
            <a:ext cx="1552284"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Diagrams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4" name="Oval 53"/>
          <p:cNvSpPr/>
          <p:nvPr/>
        </p:nvSpPr>
        <p:spPr>
          <a:xfrm>
            <a:off x="8109080" y="8903684"/>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TextBox 54"/>
          <p:cNvSpPr txBox="1"/>
          <p:nvPr/>
        </p:nvSpPr>
        <p:spPr>
          <a:xfrm>
            <a:off x="8564034" y="8756597"/>
            <a:ext cx="1959447"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Infographics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7" name="Oval 56"/>
          <p:cNvSpPr/>
          <p:nvPr/>
        </p:nvSpPr>
        <p:spPr>
          <a:xfrm>
            <a:off x="8109080" y="9566350"/>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TextBox 57"/>
          <p:cNvSpPr txBox="1"/>
          <p:nvPr/>
        </p:nvSpPr>
        <p:spPr>
          <a:xfrm>
            <a:off x="8564034" y="9419263"/>
            <a:ext cx="2371162"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Photo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Galleries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9" name="Oval 58"/>
          <p:cNvSpPr/>
          <p:nvPr/>
        </p:nvSpPr>
        <p:spPr>
          <a:xfrm>
            <a:off x="8109080" y="10229016"/>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TextBox 59"/>
          <p:cNvSpPr txBox="1"/>
          <p:nvPr/>
        </p:nvSpPr>
        <p:spPr>
          <a:xfrm>
            <a:off x="8564034" y="10081929"/>
            <a:ext cx="2512483"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Project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Galleries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61" name="Oval 60"/>
          <p:cNvSpPr/>
          <p:nvPr/>
        </p:nvSpPr>
        <p:spPr>
          <a:xfrm>
            <a:off x="13176380" y="6253020"/>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62" name="TextBox 61"/>
          <p:cNvSpPr txBox="1"/>
          <p:nvPr/>
        </p:nvSpPr>
        <p:spPr>
          <a:xfrm>
            <a:off x="13071780" y="4754504"/>
            <a:ext cx="1058047" cy="523220"/>
          </a:xfrm>
          <a:prstGeom prst="rect">
            <a:avLst/>
          </a:prstGeom>
          <a:noFill/>
        </p:spPr>
        <p:txBody>
          <a:bodyPr wrap="none" rtlCol="0">
            <a:spAutoFit/>
          </a:bodyPr>
          <a:lstStyle/>
          <a:p>
            <a:r>
              <a:rPr lang="tr-TR" sz="2800">
                <a:solidFill>
                  <a:srgbClr val="FF814E"/>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63" name="TextBox 62"/>
          <p:cNvSpPr txBox="1"/>
          <p:nvPr/>
        </p:nvSpPr>
        <p:spPr>
          <a:xfrm>
            <a:off x="13071780" y="5168936"/>
            <a:ext cx="829073" cy="769441"/>
          </a:xfrm>
          <a:prstGeom prst="rect">
            <a:avLst/>
          </a:prstGeom>
          <a:noFill/>
        </p:spPr>
        <p:txBody>
          <a:bodyPr wrap="none" rtlCol="0">
            <a:spAutoFit/>
          </a:bodyPr>
          <a:lstStyle/>
          <a:p>
            <a:r>
              <a:rPr lang="tr-TR" sz="4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03</a:t>
            </a:r>
          </a:p>
        </p:txBody>
      </p:sp>
      <p:sp>
        <p:nvSpPr>
          <p:cNvPr id="64" name="Oval 63"/>
          <p:cNvSpPr/>
          <p:nvPr/>
        </p:nvSpPr>
        <p:spPr>
          <a:xfrm>
            <a:off x="13176380" y="6915686"/>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65" name="TextBox 64"/>
          <p:cNvSpPr txBox="1"/>
          <p:nvPr/>
        </p:nvSpPr>
        <p:spPr>
          <a:xfrm>
            <a:off x="13631334" y="6105933"/>
            <a:ext cx="2108526"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Project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Pages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66" name="TextBox 65"/>
          <p:cNvSpPr txBox="1"/>
          <p:nvPr/>
        </p:nvSpPr>
        <p:spPr>
          <a:xfrm>
            <a:off x="13631334" y="6768599"/>
            <a:ext cx="1599477"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Team</a:t>
            </a:r>
          </a:p>
        </p:txBody>
      </p:sp>
      <p:sp>
        <p:nvSpPr>
          <p:cNvPr id="67" name="Oval 66"/>
          <p:cNvSpPr/>
          <p:nvPr/>
        </p:nvSpPr>
        <p:spPr>
          <a:xfrm>
            <a:off x="13176380" y="7578352"/>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68" name="TextBox 67"/>
          <p:cNvSpPr txBox="1"/>
          <p:nvPr/>
        </p:nvSpPr>
        <p:spPr>
          <a:xfrm>
            <a:off x="13631334" y="7431265"/>
            <a:ext cx="2269532"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Team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Member</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69" name="Oval 68"/>
          <p:cNvSpPr/>
          <p:nvPr/>
        </p:nvSpPr>
        <p:spPr>
          <a:xfrm>
            <a:off x="13176380" y="8241018"/>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70" name="TextBox 69"/>
          <p:cNvSpPr txBox="1"/>
          <p:nvPr/>
        </p:nvSpPr>
        <p:spPr>
          <a:xfrm>
            <a:off x="13631334" y="8093931"/>
            <a:ext cx="1789272"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Clients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1" name="Oval 70"/>
          <p:cNvSpPr/>
          <p:nvPr/>
        </p:nvSpPr>
        <p:spPr>
          <a:xfrm>
            <a:off x="13176380" y="8903684"/>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72" name="TextBox 71"/>
          <p:cNvSpPr txBox="1"/>
          <p:nvPr/>
        </p:nvSpPr>
        <p:spPr>
          <a:xfrm>
            <a:off x="13631334" y="8756597"/>
            <a:ext cx="2881879"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Client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Testimonials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3" name="Oval 72"/>
          <p:cNvSpPr/>
          <p:nvPr/>
        </p:nvSpPr>
        <p:spPr>
          <a:xfrm>
            <a:off x="13176380" y="9566350"/>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74" name="TextBox 73"/>
          <p:cNvSpPr txBox="1"/>
          <p:nvPr/>
        </p:nvSpPr>
        <p:spPr>
          <a:xfrm>
            <a:off x="13631334" y="9419263"/>
            <a:ext cx="1718997"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Works</a:t>
            </a:r>
          </a:p>
        </p:txBody>
      </p:sp>
      <p:sp>
        <p:nvSpPr>
          <p:cNvPr id="75" name="Oval 74"/>
          <p:cNvSpPr/>
          <p:nvPr/>
        </p:nvSpPr>
        <p:spPr>
          <a:xfrm>
            <a:off x="13176380" y="10229016"/>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814E"/>
              </a:solidFill>
            </a:endParaRPr>
          </a:p>
        </p:txBody>
      </p:sp>
      <p:sp>
        <p:nvSpPr>
          <p:cNvPr id="76" name="TextBox 75"/>
          <p:cNvSpPr txBox="1"/>
          <p:nvPr/>
        </p:nvSpPr>
        <p:spPr>
          <a:xfrm>
            <a:off x="13631334" y="10081929"/>
            <a:ext cx="1773499"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References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7" name="Oval 76"/>
          <p:cNvSpPr/>
          <p:nvPr/>
        </p:nvSpPr>
        <p:spPr>
          <a:xfrm>
            <a:off x="18403762" y="6253020"/>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TextBox 77"/>
          <p:cNvSpPr txBox="1"/>
          <p:nvPr/>
        </p:nvSpPr>
        <p:spPr>
          <a:xfrm>
            <a:off x="18299162" y="4754504"/>
            <a:ext cx="1058047" cy="523220"/>
          </a:xfrm>
          <a:prstGeom prst="rect">
            <a:avLst/>
          </a:prstGeom>
          <a:noFill/>
        </p:spPr>
        <p:txBody>
          <a:bodyPr wrap="none" rtlCol="0">
            <a:spAutoFit/>
          </a:bodyPr>
          <a:lstStyle/>
          <a:p>
            <a:r>
              <a:rPr lang="tr-TR" sz="2800">
                <a:solidFill>
                  <a:srgbClr val="8AC7C0"/>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79" name="TextBox 78"/>
          <p:cNvSpPr txBox="1"/>
          <p:nvPr/>
        </p:nvSpPr>
        <p:spPr>
          <a:xfrm>
            <a:off x="18299162" y="5168936"/>
            <a:ext cx="829073" cy="769441"/>
          </a:xfrm>
          <a:prstGeom prst="rect">
            <a:avLst/>
          </a:prstGeom>
          <a:noFill/>
        </p:spPr>
        <p:txBody>
          <a:bodyPr wrap="none" rtlCol="0">
            <a:spAutoFit/>
          </a:bodyPr>
          <a:lstStyle/>
          <a:p>
            <a:r>
              <a:rPr lang="tr-TR" sz="4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04</a:t>
            </a:r>
          </a:p>
        </p:txBody>
      </p:sp>
      <p:sp>
        <p:nvSpPr>
          <p:cNvPr id="80" name="Oval 79"/>
          <p:cNvSpPr/>
          <p:nvPr/>
        </p:nvSpPr>
        <p:spPr>
          <a:xfrm>
            <a:off x="18403762" y="6915686"/>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1" name="TextBox 80"/>
          <p:cNvSpPr txBox="1"/>
          <p:nvPr/>
        </p:nvSpPr>
        <p:spPr>
          <a:xfrm>
            <a:off x="18858716" y="6105933"/>
            <a:ext cx="2105063"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Data Analysis</a:t>
            </a:r>
          </a:p>
        </p:txBody>
      </p:sp>
      <p:sp>
        <p:nvSpPr>
          <p:cNvPr id="82" name="TextBox 81"/>
          <p:cNvSpPr txBox="1"/>
          <p:nvPr/>
        </p:nvSpPr>
        <p:spPr>
          <a:xfrm>
            <a:off x="18858716" y="6768599"/>
            <a:ext cx="2343077"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Arrow</a:t>
            </a:r>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Diagram</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83" name="Oval 82"/>
          <p:cNvSpPr/>
          <p:nvPr/>
        </p:nvSpPr>
        <p:spPr>
          <a:xfrm>
            <a:off x="18403762" y="7578352"/>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TextBox 83"/>
          <p:cNvSpPr txBox="1"/>
          <p:nvPr/>
        </p:nvSpPr>
        <p:spPr>
          <a:xfrm>
            <a:off x="18858716" y="7431265"/>
            <a:ext cx="1425647"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Features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85" name="Oval 84"/>
          <p:cNvSpPr/>
          <p:nvPr/>
        </p:nvSpPr>
        <p:spPr>
          <a:xfrm>
            <a:off x="18403762" y="8241018"/>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TextBox 85"/>
          <p:cNvSpPr txBox="1"/>
          <p:nvPr/>
        </p:nvSpPr>
        <p:spPr>
          <a:xfrm>
            <a:off x="18858716" y="8093931"/>
            <a:ext cx="1632435" cy="461665"/>
          </a:xfrm>
          <a:prstGeom prst="rect">
            <a:avLst/>
          </a:prstGeom>
          <a:noFill/>
        </p:spPr>
        <p:txBody>
          <a:bodyPr wrap="none" rtlCol="0">
            <a:spAutoFit/>
          </a:bodyPr>
          <a:lstStyle/>
          <a:p>
            <a:r>
              <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Marketing</a:t>
            </a:r>
          </a:p>
        </p:txBody>
      </p:sp>
      <p:sp>
        <p:nvSpPr>
          <p:cNvPr id="87" name="Oval 86"/>
          <p:cNvSpPr/>
          <p:nvPr/>
        </p:nvSpPr>
        <p:spPr>
          <a:xfrm>
            <a:off x="18403762" y="8903684"/>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TextBox 87"/>
          <p:cNvSpPr txBox="1"/>
          <p:nvPr/>
        </p:nvSpPr>
        <p:spPr>
          <a:xfrm>
            <a:off x="18858716" y="8756597"/>
            <a:ext cx="1601977"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Strategies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89" name="Oval 88"/>
          <p:cNvSpPr/>
          <p:nvPr/>
        </p:nvSpPr>
        <p:spPr>
          <a:xfrm>
            <a:off x="18403762" y="9566350"/>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TextBox 89"/>
          <p:cNvSpPr txBox="1"/>
          <p:nvPr/>
        </p:nvSpPr>
        <p:spPr>
          <a:xfrm>
            <a:off x="18858716" y="9419263"/>
            <a:ext cx="1117614"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Layers</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91" name="Oval 90"/>
          <p:cNvSpPr/>
          <p:nvPr/>
        </p:nvSpPr>
        <p:spPr>
          <a:xfrm>
            <a:off x="18403762" y="10229016"/>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TextBox 91"/>
          <p:cNvSpPr txBox="1"/>
          <p:nvPr/>
        </p:nvSpPr>
        <p:spPr>
          <a:xfrm>
            <a:off x="18858716" y="10081929"/>
            <a:ext cx="1768433" cy="461665"/>
          </a:xfrm>
          <a:prstGeom prst="rect">
            <a:avLst/>
          </a:prstGeom>
          <a:noFill/>
        </p:spPr>
        <p:txBody>
          <a:bodyPr wrap="none" rtlCol="0">
            <a:spAutoFit/>
          </a:bodyPr>
          <a:lstStyle/>
          <a:p>
            <a:r>
              <a:rPr lang="tr-TR" sz="24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Conclusion</a:t>
            </a:r>
            <a:endParaRPr lang="tr-TR" sz="24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93" name="TextBox 92">
            <a:extLst>
              <a:ext uri="{FF2B5EF4-FFF2-40B4-BE49-F238E27FC236}">
                <a16:creationId xmlns:a16="http://schemas.microsoft.com/office/drawing/2014/main" id="{6C02144E-7918-6B4C-B2DF-878099D9F877}"/>
              </a:ext>
            </a:extLst>
          </p:cNvPr>
          <p:cNvSpPr txBox="1"/>
          <p:nvPr/>
        </p:nvSpPr>
        <p:spPr>
          <a:xfrm>
            <a:off x="10154717" y="1470526"/>
            <a:ext cx="4342185"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Content</a:t>
            </a:r>
          </a:p>
        </p:txBody>
      </p:sp>
      <p:cxnSp>
        <p:nvCxnSpPr>
          <p:cNvPr id="95" name="Straight Connector 94">
            <a:extLst>
              <a:ext uri="{FF2B5EF4-FFF2-40B4-BE49-F238E27FC236}">
                <a16:creationId xmlns:a16="http://schemas.microsoft.com/office/drawing/2014/main" id="{44CC149A-4860-1941-B546-2994F6D8239C}"/>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D2CF135-E5D9-A848-A0F7-19BBAA830CA8}"/>
              </a:ext>
            </a:extLst>
          </p:cNvPr>
          <p:cNvSpPr txBox="1"/>
          <p:nvPr/>
        </p:nvSpPr>
        <p:spPr>
          <a:xfrm>
            <a:off x="3080093" y="1273618"/>
            <a:ext cx="677172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TABLE OF CONTENTS</a:t>
            </a:r>
          </a:p>
        </p:txBody>
      </p:sp>
    </p:spTree>
    <p:extLst>
      <p:ext uri="{BB962C8B-B14F-4D97-AF65-F5344CB8AC3E}">
        <p14:creationId xmlns:p14="http://schemas.microsoft.com/office/powerpoint/2010/main" val="231945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8"/>
          <p:cNvSpPr/>
          <p:nvPr/>
        </p:nvSpPr>
        <p:spPr>
          <a:xfrm rot="18900000">
            <a:off x="10839449" y="6429376"/>
            <a:ext cx="2705100" cy="2705100"/>
          </a:xfrm>
          <a:custGeom>
            <a:avLst/>
            <a:gdLst>
              <a:gd name="connsiteX0" fmla="*/ 0 w 2705100"/>
              <a:gd name="connsiteY0" fmla="*/ 0 h 2705100"/>
              <a:gd name="connsiteX1" fmla="*/ 2705100 w 2705100"/>
              <a:gd name="connsiteY1" fmla="*/ 0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767812 w 2705100"/>
              <a:gd name="connsiteY3" fmla="*/ 201811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633108 w 2705100"/>
              <a:gd name="connsiteY3" fmla="*/ 2152814 h 2705100"/>
              <a:gd name="connsiteX4" fmla="*/ 0 w 2705100"/>
              <a:gd name="connsiteY4" fmla="*/ 0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2705100">
                <a:moveTo>
                  <a:pt x="0" y="0"/>
                </a:moveTo>
                <a:lnTo>
                  <a:pt x="2166285" y="538815"/>
                </a:lnTo>
                <a:lnTo>
                  <a:pt x="2705100" y="2705100"/>
                </a:lnTo>
                <a:lnTo>
                  <a:pt x="633108" y="2152814"/>
                </a:lnTo>
                <a:lnTo>
                  <a:pt x="0" y="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0" name="Rectangle 8"/>
          <p:cNvSpPr/>
          <p:nvPr/>
        </p:nvSpPr>
        <p:spPr>
          <a:xfrm rot="18900000">
            <a:off x="10839450" y="5829300"/>
            <a:ext cx="2705100" cy="2705100"/>
          </a:xfrm>
          <a:custGeom>
            <a:avLst/>
            <a:gdLst>
              <a:gd name="connsiteX0" fmla="*/ 0 w 2705100"/>
              <a:gd name="connsiteY0" fmla="*/ 0 h 2705100"/>
              <a:gd name="connsiteX1" fmla="*/ 2705100 w 2705100"/>
              <a:gd name="connsiteY1" fmla="*/ 0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767812 w 2705100"/>
              <a:gd name="connsiteY3" fmla="*/ 201811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633108 w 2705100"/>
              <a:gd name="connsiteY3" fmla="*/ 2152814 h 2705100"/>
              <a:gd name="connsiteX4" fmla="*/ 0 w 2705100"/>
              <a:gd name="connsiteY4" fmla="*/ 0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2705100">
                <a:moveTo>
                  <a:pt x="0" y="0"/>
                </a:moveTo>
                <a:lnTo>
                  <a:pt x="2166285" y="538815"/>
                </a:lnTo>
                <a:lnTo>
                  <a:pt x="2705100" y="2705100"/>
                </a:lnTo>
                <a:lnTo>
                  <a:pt x="633108" y="2152814"/>
                </a:lnTo>
                <a:lnTo>
                  <a:pt x="0" y="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9" name="Rectangle 8"/>
          <p:cNvSpPr/>
          <p:nvPr/>
        </p:nvSpPr>
        <p:spPr>
          <a:xfrm rot="18900000">
            <a:off x="10839451" y="5229225"/>
            <a:ext cx="2705100" cy="2705100"/>
          </a:xfrm>
          <a:custGeom>
            <a:avLst/>
            <a:gdLst>
              <a:gd name="connsiteX0" fmla="*/ 0 w 2705100"/>
              <a:gd name="connsiteY0" fmla="*/ 0 h 2705100"/>
              <a:gd name="connsiteX1" fmla="*/ 2705100 w 2705100"/>
              <a:gd name="connsiteY1" fmla="*/ 0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767812 w 2705100"/>
              <a:gd name="connsiteY3" fmla="*/ 201811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633108 w 2705100"/>
              <a:gd name="connsiteY3" fmla="*/ 2152814 h 2705100"/>
              <a:gd name="connsiteX4" fmla="*/ 0 w 2705100"/>
              <a:gd name="connsiteY4" fmla="*/ 0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2705100">
                <a:moveTo>
                  <a:pt x="0" y="0"/>
                </a:moveTo>
                <a:lnTo>
                  <a:pt x="2166285" y="538815"/>
                </a:lnTo>
                <a:lnTo>
                  <a:pt x="2705100" y="2705100"/>
                </a:lnTo>
                <a:lnTo>
                  <a:pt x="633108" y="2152814"/>
                </a:lnTo>
                <a:lnTo>
                  <a:pt x="0" y="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Rectangle 8"/>
          <p:cNvSpPr/>
          <p:nvPr/>
        </p:nvSpPr>
        <p:spPr>
          <a:xfrm rot="18900000">
            <a:off x="10839452" y="4629150"/>
            <a:ext cx="2705100" cy="2705100"/>
          </a:xfrm>
          <a:custGeom>
            <a:avLst/>
            <a:gdLst>
              <a:gd name="connsiteX0" fmla="*/ 0 w 2705100"/>
              <a:gd name="connsiteY0" fmla="*/ 0 h 2705100"/>
              <a:gd name="connsiteX1" fmla="*/ 2705100 w 2705100"/>
              <a:gd name="connsiteY1" fmla="*/ 0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0 w 2705100"/>
              <a:gd name="connsiteY3" fmla="*/ 270510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767812 w 2705100"/>
              <a:gd name="connsiteY3" fmla="*/ 2018110 h 2705100"/>
              <a:gd name="connsiteX4" fmla="*/ 0 w 2705100"/>
              <a:gd name="connsiteY4" fmla="*/ 0 h 2705100"/>
              <a:gd name="connsiteX0" fmla="*/ 0 w 2705100"/>
              <a:gd name="connsiteY0" fmla="*/ 0 h 2705100"/>
              <a:gd name="connsiteX1" fmla="*/ 2166285 w 2705100"/>
              <a:gd name="connsiteY1" fmla="*/ 538815 h 2705100"/>
              <a:gd name="connsiteX2" fmla="*/ 2705100 w 2705100"/>
              <a:gd name="connsiteY2" fmla="*/ 2705100 h 2705100"/>
              <a:gd name="connsiteX3" fmla="*/ 633108 w 2705100"/>
              <a:gd name="connsiteY3" fmla="*/ 2152814 h 2705100"/>
              <a:gd name="connsiteX4" fmla="*/ 0 w 2705100"/>
              <a:gd name="connsiteY4" fmla="*/ 0 h 270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5100" h="2705100">
                <a:moveTo>
                  <a:pt x="0" y="0"/>
                </a:moveTo>
                <a:lnTo>
                  <a:pt x="2166285" y="538815"/>
                </a:lnTo>
                <a:lnTo>
                  <a:pt x="2705100" y="2705100"/>
                </a:lnTo>
                <a:lnTo>
                  <a:pt x="633108" y="2152814"/>
                </a:lnTo>
                <a:lnTo>
                  <a:pt x="0" y="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1" name="Straight Connector 10"/>
          <p:cNvCxnSpPr/>
          <p:nvPr/>
        </p:nvCxnSpPr>
        <p:spPr>
          <a:xfrm>
            <a:off x="13677900" y="5989494"/>
            <a:ext cx="2819400" cy="0"/>
          </a:xfrm>
          <a:prstGeom prst="line">
            <a:avLst/>
          </a:prstGeom>
          <a:ln w="38100">
            <a:solidFill>
              <a:srgbClr val="FE6869"/>
            </a:solidFill>
            <a:tailEnd type="oval" w="lg" len="lg"/>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6855787" y="5770006"/>
            <a:ext cx="3905249" cy="461665"/>
          </a:xfrm>
          <a:prstGeom prst="rect">
            <a:avLst/>
          </a:prstGeom>
          <a:noFill/>
        </p:spPr>
        <p:txBody>
          <a:bodyPr wrap="squar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LAYER 1</a:t>
            </a:r>
          </a:p>
        </p:txBody>
      </p:sp>
      <p:sp>
        <p:nvSpPr>
          <p:cNvPr id="146" name="Rectangle 145"/>
          <p:cNvSpPr/>
          <p:nvPr/>
        </p:nvSpPr>
        <p:spPr>
          <a:xfrm>
            <a:off x="16855786" y="4613668"/>
            <a:ext cx="3905251" cy="105387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cxnSp>
        <p:nvCxnSpPr>
          <p:cNvPr id="148" name="Straight Connector 147"/>
          <p:cNvCxnSpPr/>
          <p:nvPr/>
        </p:nvCxnSpPr>
        <p:spPr>
          <a:xfrm>
            <a:off x="13182600" y="7181850"/>
            <a:ext cx="3314700" cy="0"/>
          </a:xfrm>
          <a:prstGeom prst="line">
            <a:avLst/>
          </a:prstGeom>
          <a:ln w="38100">
            <a:solidFill>
              <a:srgbClr val="FF814E"/>
            </a:solidFill>
            <a:tailEnd type="oval"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6855787" y="6936531"/>
            <a:ext cx="3905249" cy="461665"/>
          </a:xfrm>
          <a:prstGeom prst="rect">
            <a:avLst/>
          </a:prstGeom>
          <a:noFill/>
        </p:spPr>
        <p:txBody>
          <a:bodyPr wrap="squar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LAYER 3</a:t>
            </a:r>
          </a:p>
        </p:txBody>
      </p:sp>
      <p:sp>
        <p:nvSpPr>
          <p:cNvPr id="150" name="Rectangle 149"/>
          <p:cNvSpPr/>
          <p:nvPr/>
        </p:nvSpPr>
        <p:spPr>
          <a:xfrm>
            <a:off x="16855786" y="7398196"/>
            <a:ext cx="3905251" cy="105387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151" name="TextBox 150"/>
          <p:cNvSpPr txBox="1"/>
          <p:nvPr/>
        </p:nvSpPr>
        <p:spPr>
          <a:xfrm>
            <a:off x="3346960" y="6333468"/>
            <a:ext cx="3905249" cy="461665"/>
          </a:xfrm>
          <a:prstGeom prst="rect">
            <a:avLst/>
          </a:prstGeom>
          <a:noFill/>
        </p:spPr>
        <p:txBody>
          <a:bodyPr wrap="square" rtlCol="0">
            <a:spAutoFit/>
          </a:bodyPr>
          <a:lstStyle/>
          <a:p>
            <a:pPr algn="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LAYER 2</a:t>
            </a:r>
          </a:p>
        </p:txBody>
      </p:sp>
      <p:sp>
        <p:nvSpPr>
          <p:cNvPr id="152" name="Rectangle 151"/>
          <p:cNvSpPr/>
          <p:nvPr/>
        </p:nvSpPr>
        <p:spPr>
          <a:xfrm>
            <a:off x="3346959" y="5135934"/>
            <a:ext cx="3905251" cy="1053878"/>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153" name="TextBox 152"/>
          <p:cNvSpPr txBox="1"/>
          <p:nvPr/>
        </p:nvSpPr>
        <p:spPr>
          <a:xfrm>
            <a:off x="3346960" y="7559553"/>
            <a:ext cx="3905249" cy="461665"/>
          </a:xfrm>
          <a:prstGeom prst="rect">
            <a:avLst/>
          </a:prstGeom>
          <a:noFill/>
        </p:spPr>
        <p:txBody>
          <a:bodyPr wrap="square" rtlCol="0">
            <a:spAutoFit/>
          </a:bodyPr>
          <a:lstStyle/>
          <a:p>
            <a:pPr algn="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LAYER 4</a:t>
            </a:r>
          </a:p>
        </p:txBody>
      </p:sp>
      <p:sp>
        <p:nvSpPr>
          <p:cNvPr id="154" name="Rectangle 153"/>
          <p:cNvSpPr/>
          <p:nvPr/>
        </p:nvSpPr>
        <p:spPr>
          <a:xfrm>
            <a:off x="3346959" y="8021218"/>
            <a:ext cx="3905251" cy="1053878"/>
          </a:xfrm>
          <a:prstGeom prst="rect">
            <a:avLst/>
          </a:prstGeom>
        </p:spPr>
        <p:txBody>
          <a:bodyPr wrap="square">
            <a:spAutoFit/>
          </a:bodyPr>
          <a:lstStyle/>
          <a:p>
            <a:pPr algn="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cxnSp>
        <p:nvCxnSpPr>
          <p:cNvPr id="155" name="Straight Connector 154"/>
          <p:cNvCxnSpPr/>
          <p:nvPr/>
        </p:nvCxnSpPr>
        <p:spPr>
          <a:xfrm flipH="1">
            <a:off x="7578884" y="6572250"/>
            <a:ext cx="3314700" cy="0"/>
          </a:xfrm>
          <a:prstGeom prst="line">
            <a:avLst/>
          </a:prstGeom>
          <a:ln w="38100">
            <a:solidFill>
              <a:srgbClr val="64BFEC"/>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7578884" y="7775298"/>
            <a:ext cx="3679666" cy="0"/>
          </a:xfrm>
          <a:prstGeom prst="line">
            <a:avLst/>
          </a:prstGeom>
          <a:ln w="38100">
            <a:solidFill>
              <a:srgbClr val="8AC7C0"/>
            </a:solidFill>
            <a:tailEnd type="oval" w="lg" len="lg"/>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3346958" y="10437037"/>
            <a:ext cx="17414077" cy="1141274"/>
          </a:xfrm>
          <a:prstGeom prst="rect">
            <a:avLst/>
          </a:prstGeom>
        </p:spPr>
        <p:txBody>
          <a:bodyPr wrap="square">
            <a:spAutoFit/>
          </a:bodyPr>
          <a:lstStyle/>
          <a:p>
            <a:pPr algn="ct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erano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23" name="TextBox 22">
            <a:extLst>
              <a:ext uri="{FF2B5EF4-FFF2-40B4-BE49-F238E27FC236}">
                <a16:creationId xmlns:a16="http://schemas.microsoft.com/office/drawing/2014/main" id="{0B3156F3-1DEF-694C-A2DC-F21FF9F0AF09}"/>
              </a:ext>
            </a:extLst>
          </p:cNvPr>
          <p:cNvSpPr txBox="1"/>
          <p:nvPr/>
        </p:nvSpPr>
        <p:spPr>
          <a:xfrm>
            <a:off x="11426330" y="1344864"/>
            <a:ext cx="1991251"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Layers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25" name="Straight Connector 24">
            <a:extLst>
              <a:ext uri="{FF2B5EF4-FFF2-40B4-BE49-F238E27FC236}">
                <a16:creationId xmlns:a16="http://schemas.microsoft.com/office/drawing/2014/main" id="{EC457D4D-2D86-9947-B675-359FE5889DCB}"/>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62FEDD5-7D8D-E947-8111-786962AE0861}"/>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157334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13997086" y="4123038"/>
            <a:ext cx="7345135" cy="7345135"/>
          </a:xfrm>
          <a:prstGeom prst="ellipse">
            <a:avLst/>
          </a:prstGeom>
          <a:solidFill>
            <a:srgbClr val="8AC7C0"/>
          </a:solidFill>
          <a:ln>
            <a:noFill/>
          </a:ln>
          <a:effectLst>
            <a:outerShdw blurRad="228600" dist="50800" sx="101000" sy="101000" algn="bl" rotWithShape="0">
              <a:schemeClr val="tx1">
                <a:lumMod val="75000"/>
                <a:lumOff val="2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10" name="Group 9"/>
          <p:cNvGrpSpPr/>
          <p:nvPr/>
        </p:nvGrpSpPr>
        <p:grpSpPr>
          <a:xfrm>
            <a:off x="9000280" y="5394196"/>
            <a:ext cx="6980337" cy="6073977"/>
            <a:chOff x="9000280" y="5394196"/>
            <a:chExt cx="6980337" cy="6073977"/>
          </a:xfrm>
          <a:effectLst>
            <a:outerShdw blurRad="228600" dist="50800" sx="101000" sy="101000" algn="bl" rotWithShape="0">
              <a:schemeClr val="tx1">
                <a:lumMod val="75000"/>
                <a:lumOff val="25000"/>
                <a:alpha val="24000"/>
              </a:schemeClr>
            </a:outerShdw>
          </a:effectLst>
        </p:grpSpPr>
        <p:sp>
          <p:nvSpPr>
            <p:cNvPr id="28" name="Oval 27"/>
            <p:cNvSpPr/>
            <p:nvPr/>
          </p:nvSpPr>
          <p:spPr>
            <a:xfrm>
              <a:off x="9000280" y="5394196"/>
              <a:ext cx="6073977" cy="6073977"/>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Isosceles Triangle 48"/>
            <p:cNvSpPr/>
            <p:nvPr/>
          </p:nvSpPr>
          <p:spPr>
            <a:xfrm rot="4775709">
              <a:off x="14547649" y="7358842"/>
              <a:ext cx="1590694" cy="1275242"/>
            </a:xfrm>
            <a:prstGeom prst="triangl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9" name="Group 8"/>
          <p:cNvGrpSpPr/>
          <p:nvPr/>
        </p:nvGrpSpPr>
        <p:grpSpPr>
          <a:xfrm>
            <a:off x="5111067" y="6501790"/>
            <a:ext cx="5636614" cy="4966383"/>
            <a:chOff x="5111067" y="6501790"/>
            <a:chExt cx="5636614" cy="4966383"/>
          </a:xfrm>
          <a:effectLst>
            <a:outerShdw blurRad="228600" dist="50800" sx="101000" sy="101000" algn="bl" rotWithShape="0">
              <a:schemeClr val="tx1">
                <a:lumMod val="75000"/>
                <a:lumOff val="25000"/>
                <a:alpha val="24000"/>
              </a:schemeClr>
            </a:outerShdw>
          </a:effectLst>
        </p:grpSpPr>
        <p:sp>
          <p:nvSpPr>
            <p:cNvPr id="26" name="Oval 25"/>
            <p:cNvSpPr/>
            <p:nvPr/>
          </p:nvSpPr>
          <p:spPr>
            <a:xfrm>
              <a:off x="5111067" y="6501790"/>
              <a:ext cx="4966383" cy="4966383"/>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Isosceles Triangle 46"/>
            <p:cNvSpPr/>
            <p:nvPr/>
          </p:nvSpPr>
          <p:spPr>
            <a:xfrm rot="4387503">
              <a:off x="9314713" y="7882098"/>
              <a:ext cx="1590694" cy="1275242"/>
            </a:xfrm>
            <a:prstGeom prst="triangl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7" name="Group 6"/>
          <p:cNvGrpSpPr/>
          <p:nvPr/>
        </p:nvGrpSpPr>
        <p:grpSpPr>
          <a:xfrm>
            <a:off x="3045616" y="8534473"/>
            <a:ext cx="3302427" cy="2933700"/>
            <a:chOff x="3045616" y="8534473"/>
            <a:chExt cx="3302427" cy="2933700"/>
          </a:xfrm>
          <a:effectLst>
            <a:outerShdw blurRad="228600" dist="50800" sx="101000" sy="101000" algn="bl" rotWithShape="0">
              <a:schemeClr val="tx1">
                <a:lumMod val="75000"/>
                <a:lumOff val="25000"/>
                <a:alpha val="24000"/>
              </a:schemeClr>
            </a:outerShdw>
          </a:effectLst>
        </p:grpSpPr>
        <p:sp>
          <p:nvSpPr>
            <p:cNvPr id="2" name="Oval 1"/>
            <p:cNvSpPr/>
            <p:nvPr/>
          </p:nvSpPr>
          <p:spPr>
            <a:xfrm>
              <a:off x="3045616" y="8534473"/>
              <a:ext cx="2933700" cy="29337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Isosceles Triangle 5"/>
            <p:cNvSpPr/>
            <p:nvPr/>
          </p:nvSpPr>
          <p:spPr>
            <a:xfrm rot="3995412">
              <a:off x="5292691" y="9099508"/>
              <a:ext cx="1171514" cy="939190"/>
            </a:xfrm>
            <a:prstGeom prst="triangl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1" name="Rectangle 10"/>
          <p:cNvSpPr/>
          <p:nvPr/>
        </p:nvSpPr>
        <p:spPr>
          <a:xfrm>
            <a:off x="4099554" y="9263134"/>
            <a:ext cx="492443"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12" name="TextBox 11"/>
          <p:cNvSpPr txBox="1"/>
          <p:nvPr/>
        </p:nvSpPr>
        <p:spPr>
          <a:xfrm>
            <a:off x="3949333" y="10094131"/>
            <a:ext cx="114646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 1</a:t>
            </a:r>
          </a:p>
        </p:txBody>
      </p:sp>
      <p:sp>
        <p:nvSpPr>
          <p:cNvPr id="50" name="Rectangle 49"/>
          <p:cNvSpPr/>
          <p:nvPr/>
        </p:nvSpPr>
        <p:spPr>
          <a:xfrm>
            <a:off x="6751439" y="7099038"/>
            <a:ext cx="992579" cy="1200329"/>
          </a:xfrm>
          <a:prstGeom prst="rect">
            <a:avLst/>
          </a:prstGeom>
        </p:spPr>
        <p:txBody>
          <a:bodyPr wrap="none">
            <a:spAutoFit/>
          </a:bodyPr>
          <a:lstStyle/>
          <a:p>
            <a:r>
              <a:rPr lang="tr-TR" sz="7200" b="1">
                <a:solidFill>
                  <a:schemeClr val="bg1"/>
                </a:solidFill>
                <a:latin typeface="Font Awesome 5 Free Solid" panose="02000503000000000000" pitchFamily="2" charset="2"/>
              </a:rPr>
              <a:t></a:t>
            </a:r>
            <a:endParaRPr lang="tr-TR" sz="7200">
              <a:solidFill>
                <a:schemeClr val="bg1"/>
              </a:solidFill>
            </a:endParaRPr>
          </a:p>
        </p:txBody>
      </p:sp>
      <p:sp>
        <p:nvSpPr>
          <p:cNvPr id="51" name="TextBox 50"/>
          <p:cNvSpPr txBox="1"/>
          <p:nvPr/>
        </p:nvSpPr>
        <p:spPr>
          <a:xfrm>
            <a:off x="6680986" y="8298385"/>
            <a:ext cx="2260957" cy="584775"/>
          </a:xfrm>
          <a:prstGeom prst="rect">
            <a:avLst/>
          </a:prstGeom>
          <a:noFill/>
        </p:spPr>
        <p:txBody>
          <a:bodyPr wrap="square" rtlCol="0">
            <a:spAutoFit/>
          </a:bodyPr>
          <a:lstStyle/>
          <a:p>
            <a:r>
              <a:rPr lang="tr-TR" sz="32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 2</a:t>
            </a:r>
          </a:p>
        </p:txBody>
      </p:sp>
      <p:sp>
        <p:nvSpPr>
          <p:cNvPr id="52" name="Rectangle 51"/>
          <p:cNvSpPr/>
          <p:nvPr/>
        </p:nvSpPr>
        <p:spPr>
          <a:xfrm>
            <a:off x="6680986" y="8804948"/>
            <a:ext cx="3054844" cy="1615827"/>
          </a:xfrm>
          <a:prstGeom prst="rect">
            <a:avLst/>
          </a:prstGeom>
        </p:spPr>
        <p:txBody>
          <a:bodyPr wrap="square">
            <a:spAutoFit/>
          </a:bodyPr>
          <a:lstStyle/>
          <a:p>
            <a:pP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3" name="Rectangle 52"/>
          <p:cNvSpPr/>
          <p:nvPr/>
        </p:nvSpPr>
        <p:spPr>
          <a:xfrm>
            <a:off x="11265587" y="6501790"/>
            <a:ext cx="1595309" cy="1446550"/>
          </a:xfrm>
          <a:prstGeom prst="rect">
            <a:avLst/>
          </a:prstGeom>
        </p:spPr>
        <p:txBody>
          <a:bodyPr wrap="none">
            <a:spAutoFit/>
          </a:bodyPr>
          <a:lstStyle/>
          <a:p>
            <a:r>
              <a:rPr lang="tr-TR" sz="8800" b="1">
                <a:solidFill>
                  <a:schemeClr val="bg1"/>
                </a:solidFill>
                <a:latin typeface="Font Awesome 5 Free Solid" panose="02000503000000000000" pitchFamily="2" charset="2"/>
              </a:rPr>
              <a:t></a:t>
            </a:r>
            <a:endParaRPr lang="tr-TR" sz="8800">
              <a:solidFill>
                <a:schemeClr val="bg1"/>
              </a:solidFill>
            </a:endParaRPr>
          </a:p>
        </p:txBody>
      </p:sp>
      <p:sp>
        <p:nvSpPr>
          <p:cNvPr id="54" name="TextBox 53"/>
          <p:cNvSpPr txBox="1"/>
          <p:nvPr/>
        </p:nvSpPr>
        <p:spPr>
          <a:xfrm>
            <a:off x="11298705" y="7954767"/>
            <a:ext cx="2260957" cy="584775"/>
          </a:xfrm>
          <a:prstGeom prst="rect">
            <a:avLst/>
          </a:prstGeom>
          <a:noFill/>
        </p:spPr>
        <p:txBody>
          <a:bodyPr wrap="square" rtlCol="0">
            <a:spAutoFit/>
          </a:bodyPr>
          <a:lstStyle/>
          <a:p>
            <a:r>
              <a:rPr lang="tr-TR" sz="32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 3</a:t>
            </a:r>
          </a:p>
        </p:txBody>
      </p:sp>
      <p:sp>
        <p:nvSpPr>
          <p:cNvPr id="55" name="Rectangle 54"/>
          <p:cNvSpPr/>
          <p:nvPr/>
        </p:nvSpPr>
        <p:spPr>
          <a:xfrm>
            <a:off x="11298705" y="8461330"/>
            <a:ext cx="3054844" cy="1615827"/>
          </a:xfrm>
          <a:prstGeom prst="rect">
            <a:avLst/>
          </a:prstGeom>
        </p:spPr>
        <p:txBody>
          <a:bodyPr wrap="square">
            <a:spAutoFit/>
          </a:bodyPr>
          <a:lstStyle/>
          <a:p>
            <a:pP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7" name="Rectangle 56"/>
          <p:cNvSpPr/>
          <p:nvPr/>
        </p:nvSpPr>
        <p:spPr>
          <a:xfrm>
            <a:off x="16887551" y="5040253"/>
            <a:ext cx="1511952" cy="2215991"/>
          </a:xfrm>
          <a:prstGeom prst="rect">
            <a:avLst/>
          </a:prstGeom>
        </p:spPr>
        <p:txBody>
          <a:bodyPr wrap="none">
            <a:spAutoFit/>
          </a:bodyPr>
          <a:lstStyle/>
          <a:p>
            <a:r>
              <a:rPr lang="tr-TR" sz="13800" b="1">
                <a:solidFill>
                  <a:schemeClr val="bg1"/>
                </a:solidFill>
                <a:latin typeface="Font Awesome 5 Free Solid" panose="02000503000000000000" pitchFamily="2" charset="2"/>
              </a:rPr>
              <a:t></a:t>
            </a:r>
            <a:endParaRPr lang="tr-TR" sz="13800">
              <a:solidFill>
                <a:schemeClr val="bg1"/>
              </a:solidFill>
            </a:endParaRPr>
          </a:p>
        </p:txBody>
      </p:sp>
      <p:sp>
        <p:nvSpPr>
          <p:cNvPr id="58" name="TextBox 57"/>
          <p:cNvSpPr txBox="1"/>
          <p:nvPr/>
        </p:nvSpPr>
        <p:spPr>
          <a:xfrm>
            <a:off x="16887551" y="7256244"/>
            <a:ext cx="2260957" cy="584775"/>
          </a:xfrm>
          <a:prstGeom prst="rect">
            <a:avLst/>
          </a:prstGeom>
          <a:noFill/>
        </p:spPr>
        <p:txBody>
          <a:bodyPr wrap="square" rtlCol="0">
            <a:spAutoFit/>
          </a:bodyPr>
          <a:lstStyle/>
          <a:p>
            <a:r>
              <a:rPr lang="tr-TR" sz="32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STEP 4</a:t>
            </a:r>
          </a:p>
        </p:txBody>
      </p:sp>
      <p:sp>
        <p:nvSpPr>
          <p:cNvPr id="59" name="Rectangle 58"/>
          <p:cNvSpPr/>
          <p:nvPr/>
        </p:nvSpPr>
        <p:spPr>
          <a:xfrm>
            <a:off x="16887551" y="7762807"/>
            <a:ext cx="3054844" cy="1615827"/>
          </a:xfrm>
          <a:prstGeom prst="rect">
            <a:avLst/>
          </a:prstGeom>
        </p:spPr>
        <p:txBody>
          <a:bodyPr wrap="square">
            <a:spAutoFit/>
          </a:bodyPr>
          <a:lstStyle/>
          <a:p>
            <a:pPr>
              <a:lnSpc>
                <a:spcPct val="150000"/>
              </a:lnSpc>
            </a:pP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29" name="TextBox 28">
            <a:extLst>
              <a:ext uri="{FF2B5EF4-FFF2-40B4-BE49-F238E27FC236}">
                <a16:creationId xmlns:a16="http://schemas.microsoft.com/office/drawing/2014/main" id="{831A138E-D096-E244-A446-DCB4FEB2F5CF}"/>
              </a:ext>
            </a:extLst>
          </p:cNvPr>
          <p:cNvSpPr txBox="1"/>
          <p:nvPr/>
        </p:nvSpPr>
        <p:spPr>
          <a:xfrm>
            <a:off x="11426330" y="1344864"/>
            <a:ext cx="2573140"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Balloons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31" name="Straight Connector 30">
            <a:extLst>
              <a:ext uri="{FF2B5EF4-FFF2-40B4-BE49-F238E27FC236}">
                <a16:creationId xmlns:a16="http://schemas.microsoft.com/office/drawing/2014/main" id="{E83AADD4-2F60-454D-9628-EC2CB3B15B1A}"/>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9B53925-8DE9-4F45-B696-557E711755E7}"/>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2510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ck Arc 5"/>
          <p:cNvSpPr/>
          <p:nvPr/>
        </p:nvSpPr>
        <p:spPr>
          <a:xfrm>
            <a:off x="3041780" y="4895850"/>
            <a:ext cx="3244720" cy="3244720"/>
          </a:xfrm>
          <a:prstGeom prst="blockArc">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Block Arc 26"/>
          <p:cNvSpPr/>
          <p:nvPr/>
        </p:nvSpPr>
        <p:spPr>
          <a:xfrm flipV="1">
            <a:off x="5486400" y="4895850"/>
            <a:ext cx="3244720" cy="3244720"/>
          </a:xfrm>
          <a:prstGeom prst="blockArc">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Block Arc 27"/>
          <p:cNvSpPr/>
          <p:nvPr/>
        </p:nvSpPr>
        <p:spPr>
          <a:xfrm>
            <a:off x="7931020" y="4895850"/>
            <a:ext cx="3244720" cy="3244720"/>
          </a:xfrm>
          <a:prstGeom prst="blockArc">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Block Arc 28"/>
          <p:cNvSpPr/>
          <p:nvPr/>
        </p:nvSpPr>
        <p:spPr>
          <a:xfrm flipV="1">
            <a:off x="10375640" y="4895850"/>
            <a:ext cx="3244720" cy="3244720"/>
          </a:xfrm>
          <a:prstGeom prst="blockArc">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Block Arc 29"/>
          <p:cNvSpPr/>
          <p:nvPr/>
        </p:nvSpPr>
        <p:spPr>
          <a:xfrm>
            <a:off x="12820260" y="4895850"/>
            <a:ext cx="3244720" cy="3244720"/>
          </a:xfrm>
          <a:prstGeom prst="blockArc">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Block Arc 30"/>
          <p:cNvSpPr/>
          <p:nvPr/>
        </p:nvSpPr>
        <p:spPr>
          <a:xfrm flipV="1">
            <a:off x="15264880" y="4895850"/>
            <a:ext cx="3244720" cy="3244720"/>
          </a:xfrm>
          <a:prstGeom prst="blockArc">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Block Arc 32"/>
          <p:cNvSpPr/>
          <p:nvPr/>
        </p:nvSpPr>
        <p:spPr>
          <a:xfrm>
            <a:off x="17709500" y="4895850"/>
            <a:ext cx="3244720" cy="3244720"/>
          </a:xfrm>
          <a:prstGeom prst="blockArc">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23" name="Group 22"/>
          <p:cNvGrpSpPr/>
          <p:nvPr/>
        </p:nvGrpSpPr>
        <p:grpSpPr>
          <a:xfrm>
            <a:off x="3041780" y="6518210"/>
            <a:ext cx="800101" cy="4454590"/>
            <a:chOff x="3041780" y="7737410"/>
            <a:chExt cx="800101" cy="4454590"/>
          </a:xfrm>
        </p:grpSpPr>
        <p:sp>
          <p:nvSpPr>
            <p:cNvPr id="10" name="Rectangle 9"/>
            <p:cNvSpPr/>
            <p:nvPr/>
          </p:nvSpPr>
          <p:spPr>
            <a:xfrm>
              <a:off x="3041781" y="7737410"/>
              <a:ext cx="800100" cy="405454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val 12"/>
            <p:cNvSpPr/>
            <p:nvPr/>
          </p:nvSpPr>
          <p:spPr>
            <a:xfrm>
              <a:off x="3041780" y="11391899"/>
              <a:ext cx="800101" cy="800101"/>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5" name="TextBox 14"/>
          <p:cNvSpPr txBox="1"/>
          <p:nvPr/>
        </p:nvSpPr>
        <p:spPr>
          <a:xfrm>
            <a:off x="3967736" y="10218776"/>
            <a:ext cx="1109599"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START</a:t>
            </a:r>
          </a:p>
        </p:txBody>
      </p:sp>
      <p:sp>
        <p:nvSpPr>
          <p:cNvPr id="16" name="Rectangle 15"/>
          <p:cNvSpPr/>
          <p:nvPr/>
        </p:nvSpPr>
        <p:spPr>
          <a:xfrm>
            <a:off x="4264031" y="6102711"/>
            <a:ext cx="838691" cy="830997"/>
          </a:xfrm>
          <a:prstGeom prst="rect">
            <a:avLst/>
          </a:prstGeom>
        </p:spPr>
        <p:txBody>
          <a:bodyPr wrap="none">
            <a:spAutoFit/>
          </a:bodyPr>
          <a:lstStyle/>
          <a:p>
            <a:r>
              <a:rPr lang="tr-TR" sz="4800" b="1">
                <a:solidFill>
                  <a:srgbClr val="FE6869"/>
                </a:solidFill>
                <a:latin typeface="Font Awesome 5 Free Solid" panose="02000503000000000000" pitchFamily="2" charset="2"/>
              </a:rPr>
              <a:t></a:t>
            </a:r>
            <a:endParaRPr lang="tr-TR" sz="4800">
              <a:solidFill>
                <a:srgbClr val="FE6869"/>
              </a:solidFill>
            </a:endParaRPr>
          </a:p>
        </p:txBody>
      </p:sp>
      <p:sp>
        <p:nvSpPr>
          <p:cNvPr id="17" name="Rectangle 16"/>
          <p:cNvSpPr/>
          <p:nvPr/>
        </p:nvSpPr>
        <p:spPr>
          <a:xfrm>
            <a:off x="6752733" y="6056543"/>
            <a:ext cx="530915" cy="923330"/>
          </a:xfrm>
          <a:prstGeom prst="rect">
            <a:avLst/>
          </a:prstGeom>
        </p:spPr>
        <p:txBody>
          <a:bodyPr wrap="none">
            <a:spAutoFit/>
          </a:bodyPr>
          <a:lstStyle/>
          <a:p>
            <a:r>
              <a:rPr lang="tr-TR" sz="5400" b="1">
                <a:solidFill>
                  <a:srgbClr val="8AC7C0"/>
                </a:solidFill>
                <a:latin typeface="Font Awesome 5 Free Solid" panose="02000503000000000000" pitchFamily="2" charset="2"/>
              </a:rPr>
              <a:t></a:t>
            </a:r>
            <a:endParaRPr lang="tr-TR" sz="5400">
              <a:solidFill>
                <a:srgbClr val="8AC7C0"/>
              </a:solidFill>
            </a:endParaRPr>
          </a:p>
        </p:txBody>
      </p:sp>
      <p:sp>
        <p:nvSpPr>
          <p:cNvPr id="18" name="Rectangle 17"/>
          <p:cNvSpPr/>
          <p:nvPr/>
        </p:nvSpPr>
        <p:spPr>
          <a:xfrm>
            <a:off x="9197353" y="6102711"/>
            <a:ext cx="723275" cy="830997"/>
          </a:xfrm>
          <a:prstGeom prst="rect">
            <a:avLst/>
          </a:prstGeom>
        </p:spPr>
        <p:txBody>
          <a:bodyPr wrap="none">
            <a:spAutoFit/>
          </a:bodyPr>
          <a:lstStyle/>
          <a:p>
            <a:r>
              <a:rPr lang="tr-TR" sz="4800" b="1">
                <a:solidFill>
                  <a:srgbClr val="FF814E"/>
                </a:solidFill>
                <a:latin typeface="Font Awesome 5 Free Solid" panose="02000503000000000000" pitchFamily="2" charset="2"/>
              </a:rPr>
              <a:t></a:t>
            </a:r>
            <a:endParaRPr lang="tr-TR" sz="4800">
              <a:solidFill>
                <a:srgbClr val="FF814E"/>
              </a:solidFill>
            </a:endParaRPr>
          </a:p>
        </p:txBody>
      </p:sp>
      <p:sp>
        <p:nvSpPr>
          <p:cNvPr id="19" name="Rectangle 18"/>
          <p:cNvSpPr/>
          <p:nvPr/>
        </p:nvSpPr>
        <p:spPr>
          <a:xfrm>
            <a:off x="11641973" y="6133488"/>
            <a:ext cx="678391" cy="769441"/>
          </a:xfrm>
          <a:prstGeom prst="rect">
            <a:avLst/>
          </a:prstGeom>
        </p:spPr>
        <p:txBody>
          <a:bodyPr wrap="none">
            <a:spAutoFit/>
          </a:bodyPr>
          <a:lstStyle/>
          <a:p>
            <a:r>
              <a:rPr lang="tr-TR" sz="4400" b="1">
                <a:solidFill>
                  <a:srgbClr val="64BFEC"/>
                </a:solidFill>
                <a:latin typeface="Font Awesome 5 Free Solid" panose="02000503000000000000" pitchFamily="2" charset="2"/>
              </a:rPr>
              <a:t></a:t>
            </a:r>
            <a:endParaRPr lang="tr-TR" sz="4400">
              <a:solidFill>
                <a:srgbClr val="64BFEC"/>
              </a:solidFill>
            </a:endParaRPr>
          </a:p>
        </p:txBody>
      </p:sp>
      <p:sp>
        <p:nvSpPr>
          <p:cNvPr id="20" name="Rectangle 19"/>
          <p:cNvSpPr/>
          <p:nvPr/>
        </p:nvSpPr>
        <p:spPr>
          <a:xfrm>
            <a:off x="14049724" y="6102709"/>
            <a:ext cx="877163" cy="830997"/>
          </a:xfrm>
          <a:prstGeom prst="rect">
            <a:avLst/>
          </a:prstGeom>
        </p:spPr>
        <p:txBody>
          <a:bodyPr wrap="none">
            <a:spAutoFit/>
          </a:bodyPr>
          <a:lstStyle/>
          <a:p>
            <a:r>
              <a:rPr lang="tr-TR" sz="4800" b="1">
                <a:solidFill>
                  <a:srgbClr val="F3B562"/>
                </a:solidFill>
                <a:latin typeface="Font Awesome 5 Free Solid" panose="02000503000000000000" pitchFamily="2" charset="2"/>
              </a:rPr>
              <a:t></a:t>
            </a:r>
            <a:endParaRPr lang="tr-TR" sz="4800">
              <a:solidFill>
                <a:srgbClr val="F3B562"/>
              </a:solidFill>
            </a:endParaRPr>
          </a:p>
        </p:txBody>
      </p:sp>
      <p:sp>
        <p:nvSpPr>
          <p:cNvPr id="21" name="Rectangle 20"/>
          <p:cNvSpPr/>
          <p:nvPr/>
        </p:nvSpPr>
        <p:spPr>
          <a:xfrm>
            <a:off x="16451182" y="6097811"/>
            <a:ext cx="954107" cy="830997"/>
          </a:xfrm>
          <a:prstGeom prst="rect">
            <a:avLst/>
          </a:prstGeom>
        </p:spPr>
        <p:txBody>
          <a:bodyPr wrap="none">
            <a:spAutoFit/>
          </a:bodyPr>
          <a:lstStyle/>
          <a:p>
            <a:r>
              <a:rPr lang="tr-TR" sz="4800" b="1">
                <a:solidFill>
                  <a:srgbClr val="3B8686"/>
                </a:solidFill>
                <a:latin typeface="Font Awesome 5 Free Solid" panose="02000503000000000000" pitchFamily="2" charset="2"/>
              </a:rPr>
              <a:t></a:t>
            </a:r>
            <a:endParaRPr lang="tr-TR" sz="4800">
              <a:solidFill>
                <a:srgbClr val="3B8686"/>
              </a:solidFill>
            </a:endParaRPr>
          </a:p>
        </p:txBody>
      </p:sp>
      <p:sp>
        <p:nvSpPr>
          <p:cNvPr id="22" name="Rectangle 21"/>
          <p:cNvSpPr/>
          <p:nvPr/>
        </p:nvSpPr>
        <p:spPr>
          <a:xfrm>
            <a:off x="18910109" y="6097811"/>
            <a:ext cx="954107" cy="830997"/>
          </a:xfrm>
          <a:prstGeom prst="rect">
            <a:avLst/>
          </a:prstGeom>
        </p:spPr>
        <p:txBody>
          <a:bodyPr wrap="none">
            <a:spAutoFit/>
          </a:bodyPr>
          <a:lstStyle/>
          <a:p>
            <a:r>
              <a:rPr lang="tr-TR" sz="4800" b="1">
                <a:solidFill>
                  <a:srgbClr val="DA727E"/>
                </a:solidFill>
                <a:latin typeface="Font Awesome 5 Free Solid" panose="02000503000000000000" pitchFamily="2" charset="2"/>
              </a:rPr>
              <a:t></a:t>
            </a:r>
            <a:endParaRPr lang="tr-TR" sz="4800">
              <a:solidFill>
                <a:srgbClr val="DA727E"/>
              </a:solidFill>
            </a:endParaRPr>
          </a:p>
        </p:txBody>
      </p:sp>
      <p:grpSp>
        <p:nvGrpSpPr>
          <p:cNvPr id="46" name="Group 45"/>
          <p:cNvGrpSpPr/>
          <p:nvPr/>
        </p:nvGrpSpPr>
        <p:grpSpPr>
          <a:xfrm>
            <a:off x="20150499" y="6518210"/>
            <a:ext cx="800101" cy="4454590"/>
            <a:chOff x="3041780" y="7737410"/>
            <a:chExt cx="800101" cy="4454590"/>
          </a:xfrm>
          <a:solidFill>
            <a:srgbClr val="DA727E"/>
          </a:solidFill>
        </p:grpSpPr>
        <p:sp>
          <p:nvSpPr>
            <p:cNvPr id="47" name="Rectangle 46"/>
            <p:cNvSpPr/>
            <p:nvPr/>
          </p:nvSpPr>
          <p:spPr>
            <a:xfrm>
              <a:off x="3041781" y="7737410"/>
              <a:ext cx="800100" cy="4054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 name="Oval 47"/>
            <p:cNvSpPr/>
            <p:nvPr/>
          </p:nvSpPr>
          <p:spPr>
            <a:xfrm>
              <a:off x="3041780" y="11391899"/>
              <a:ext cx="800101" cy="800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50" name="TextBox 49"/>
          <p:cNvSpPr txBox="1"/>
          <p:nvPr/>
        </p:nvSpPr>
        <p:spPr>
          <a:xfrm>
            <a:off x="19129392" y="10218776"/>
            <a:ext cx="82266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END</a:t>
            </a:r>
          </a:p>
        </p:txBody>
      </p:sp>
      <p:sp>
        <p:nvSpPr>
          <p:cNvPr id="25" name="TextBox 24"/>
          <p:cNvSpPr txBox="1"/>
          <p:nvPr/>
        </p:nvSpPr>
        <p:spPr>
          <a:xfrm>
            <a:off x="3956986" y="6936974"/>
            <a:ext cx="1487908" cy="400110"/>
          </a:xfrm>
          <a:prstGeom prst="rect">
            <a:avLst/>
          </a:prstGeom>
          <a:noFill/>
        </p:spPr>
        <p:txBody>
          <a:bodyPr wrap="none" rtlCol="0">
            <a:spAutoFit/>
          </a:bodyPr>
          <a:lstStyle/>
          <a:p>
            <a:pPr algn="ctr"/>
            <a:r>
              <a:rPr lang="tr-TR" sz="2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PIE CHART</a:t>
            </a:r>
          </a:p>
        </p:txBody>
      </p:sp>
      <p:sp>
        <p:nvSpPr>
          <p:cNvPr id="52" name="TextBox 51"/>
          <p:cNvSpPr txBox="1"/>
          <p:nvPr/>
        </p:nvSpPr>
        <p:spPr>
          <a:xfrm>
            <a:off x="6563373" y="5593962"/>
            <a:ext cx="1087157" cy="400110"/>
          </a:xfrm>
          <a:prstGeom prst="rect">
            <a:avLst/>
          </a:prstGeom>
          <a:noFill/>
        </p:spPr>
        <p:txBody>
          <a:bodyPr wrap="none" rtlCol="0">
            <a:spAutoFit/>
          </a:bodyPr>
          <a:lstStyle/>
          <a:p>
            <a:pPr algn="ctr"/>
            <a:r>
              <a:rPr lang="tr-TR" sz="2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SHIELD</a:t>
            </a:r>
          </a:p>
        </p:txBody>
      </p:sp>
      <p:sp>
        <p:nvSpPr>
          <p:cNvPr id="53" name="TextBox 52"/>
          <p:cNvSpPr txBox="1"/>
          <p:nvPr/>
        </p:nvSpPr>
        <p:spPr>
          <a:xfrm>
            <a:off x="11236414" y="5593962"/>
            <a:ext cx="1523174" cy="400110"/>
          </a:xfrm>
          <a:prstGeom prst="rect">
            <a:avLst/>
          </a:prstGeom>
          <a:noFill/>
        </p:spPr>
        <p:txBody>
          <a:bodyPr wrap="none" rtlCol="0">
            <a:spAutoFit/>
          </a:bodyPr>
          <a:lstStyle/>
          <a:p>
            <a:pPr algn="ctr"/>
            <a:r>
              <a:rPr lang="tr-TR" sz="2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SHOPPING</a:t>
            </a:r>
          </a:p>
        </p:txBody>
      </p:sp>
      <p:sp>
        <p:nvSpPr>
          <p:cNvPr id="54" name="TextBox 53"/>
          <p:cNvSpPr txBox="1"/>
          <p:nvPr/>
        </p:nvSpPr>
        <p:spPr>
          <a:xfrm>
            <a:off x="16343856" y="5593962"/>
            <a:ext cx="1010213" cy="400110"/>
          </a:xfrm>
          <a:prstGeom prst="rect">
            <a:avLst/>
          </a:prstGeom>
          <a:noFill/>
        </p:spPr>
        <p:txBody>
          <a:bodyPr wrap="none" rtlCol="0">
            <a:spAutoFit/>
          </a:bodyPr>
          <a:lstStyle/>
          <a:p>
            <a:pPr algn="ctr"/>
            <a:r>
              <a:rPr lang="tr-TR" sz="20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TRUCK</a:t>
            </a:r>
          </a:p>
        </p:txBody>
      </p:sp>
      <p:sp>
        <p:nvSpPr>
          <p:cNvPr id="55" name="TextBox 54"/>
          <p:cNvSpPr txBox="1"/>
          <p:nvPr/>
        </p:nvSpPr>
        <p:spPr>
          <a:xfrm>
            <a:off x="9150660" y="6936974"/>
            <a:ext cx="801823" cy="400110"/>
          </a:xfrm>
          <a:prstGeom prst="rect">
            <a:avLst/>
          </a:prstGeom>
          <a:noFill/>
        </p:spPr>
        <p:txBody>
          <a:bodyPr wrap="none" rtlCol="0">
            <a:spAutoFit/>
          </a:bodyPr>
          <a:lstStyle/>
          <a:p>
            <a:pPr algn="ctr"/>
            <a:r>
              <a:rPr lang="tr-TR" sz="2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SAVE</a:t>
            </a:r>
          </a:p>
        </p:txBody>
      </p:sp>
      <p:sp>
        <p:nvSpPr>
          <p:cNvPr id="63" name="TextBox 62"/>
          <p:cNvSpPr txBox="1"/>
          <p:nvPr/>
        </p:nvSpPr>
        <p:spPr>
          <a:xfrm>
            <a:off x="14024076" y="6936974"/>
            <a:ext cx="808235" cy="400110"/>
          </a:xfrm>
          <a:prstGeom prst="rect">
            <a:avLst/>
          </a:prstGeom>
          <a:noFill/>
        </p:spPr>
        <p:txBody>
          <a:bodyPr wrap="none" rtlCol="0">
            <a:spAutoFit/>
          </a:bodyPr>
          <a:lstStyle/>
          <a:p>
            <a:pPr algn="ctr"/>
            <a:r>
              <a:rPr lang="tr-TR" sz="2000"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STAR</a:t>
            </a:r>
          </a:p>
        </p:txBody>
      </p:sp>
      <p:sp>
        <p:nvSpPr>
          <p:cNvPr id="64" name="TextBox 63"/>
          <p:cNvSpPr txBox="1"/>
          <p:nvPr/>
        </p:nvSpPr>
        <p:spPr>
          <a:xfrm>
            <a:off x="18913704" y="6936974"/>
            <a:ext cx="829074" cy="400110"/>
          </a:xfrm>
          <a:prstGeom prst="rect">
            <a:avLst/>
          </a:prstGeom>
          <a:noFill/>
        </p:spPr>
        <p:txBody>
          <a:bodyPr wrap="none" rtlCol="0">
            <a:spAutoFit/>
          </a:bodyPr>
          <a:lstStyle/>
          <a:p>
            <a:pPr algn="ctr"/>
            <a:r>
              <a:rPr lang="tr-TR" sz="20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TAGS</a:t>
            </a:r>
          </a:p>
        </p:txBody>
      </p:sp>
      <p:sp>
        <p:nvSpPr>
          <p:cNvPr id="65" name="Rectangle 64"/>
          <p:cNvSpPr/>
          <p:nvPr/>
        </p:nvSpPr>
        <p:spPr>
          <a:xfrm>
            <a:off x="6705719" y="9572444"/>
            <a:ext cx="1061566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am.</a:t>
            </a:r>
          </a:p>
        </p:txBody>
      </p:sp>
      <p:sp>
        <p:nvSpPr>
          <p:cNvPr id="2" name="Oval 1"/>
          <p:cNvSpPr/>
          <p:nvPr/>
        </p:nvSpPr>
        <p:spPr>
          <a:xfrm>
            <a:off x="3269198" y="10280390"/>
            <a:ext cx="342902" cy="342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Oval 37"/>
          <p:cNvSpPr/>
          <p:nvPr/>
        </p:nvSpPr>
        <p:spPr>
          <a:xfrm>
            <a:off x="20379098" y="10280390"/>
            <a:ext cx="342902" cy="3429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 name="TextBox 38">
            <a:extLst>
              <a:ext uri="{FF2B5EF4-FFF2-40B4-BE49-F238E27FC236}">
                <a16:creationId xmlns:a16="http://schemas.microsoft.com/office/drawing/2014/main" id="{32A5C91E-E1CF-474D-9C2A-770207F0B580}"/>
              </a:ext>
            </a:extLst>
          </p:cNvPr>
          <p:cNvSpPr txBox="1"/>
          <p:nvPr/>
        </p:nvSpPr>
        <p:spPr>
          <a:xfrm>
            <a:off x="11426330" y="1344864"/>
            <a:ext cx="2363147"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Process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41" name="Straight Connector 40">
            <a:extLst>
              <a:ext uri="{FF2B5EF4-FFF2-40B4-BE49-F238E27FC236}">
                <a16:creationId xmlns:a16="http://schemas.microsoft.com/office/drawing/2014/main" id="{ADF2095E-F6B3-FC4C-9EF4-9D1057F0805C}"/>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E324194-6AED-1644-919C-8650884C59E8}"/>
              </a:ext>
            </a:extLst>
          </p:cNvPr>
          <p:cNvSpPr txBox="1"/>
          <p:nvPr/>
        </p:nvSpPr>
        <p:spPr>
          <a:xfrm>
            <a:off x="3159010" y="1206364"/>
            <a:ext cx="7986802"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CREATIVE INFOGRAPHIC</a:t>
            </a:r>
          </a:p>
        </p:txBody>
      </p:sp>
    </p:spTree>
    <p:extLst>
      <p:ext uri="{BB962C8B-B14F-4D97-AF65-F5344CB8AC3E}">
        <p14:creationId xmlns:p14="http://schemas.microsoft.com/office/powerpoint/2010/main" val="325754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3" cstate="print">
            <a:duotone>
              <a:schemeClr val="accent3">
                <a:shade val="45000"/>
                <a:satMod val="135000"/>
              </a:schemeClr>
              <a:prstClr val="white"/>
            </a:duotone>
          </a:blip>
          <a:stretch>
            <a:fillRect/>
          </a:stretch>
        </p:blipFill>
        <p:spPr>
          <a:xfrm>
            <a:off x="3041780" y="4902103"/>
            <a:ext cx="11896470" cy="6753753"/>
          </a:xfrm>
          <a:prstGeom prst="rect">
            <a:avLst/>
          </a:prstGeom>
        </p:spPr>
      </p:pic>
      <p:sp>
        <p:nvSpPr>
          <p:cNvPr id="4" name="Teardrop 3"/>
          <p:cNvSpPr/>
          <p:nvPr/>
        </p:nvSpPr>
        <p:spPr>
          <a:xfrm rot="8100000">
            <a:off x="4593523" y="4725400"/>
            <a:ext cx="1973920" cy="1973920"/>
          </a:xfrm>
          <a:prstGeom prst="teardrop">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Rectangle 5"/>
          <p:cNvSpPr/>
          <p:nvPr/>
        </p:nvSpPr>
        <p:spPr>
          <a:xfrm>
            <a:off x="5090429" y="5184113"/>
            <a:ext cx="1223412" cy="1200329"/>
          </a:xfrm>
          <a:prstGeom prst="rect">
            <a:avLst/>
          </a:prstGeom>
        </p:spPr>
        <p:txBody>
          <a:bodyPr wrap="none">
            <a:spAutoFit/>
          </a:bodyPr>
          <a:lstStyle/>
          <a:p>
            <a:r>
              <a:rPr lang="tr-TR" sz="7200" b="1">
                <a:solidFill>
                  <a:schemeClr val="bg1"/>
                </a:solidFill>
                <a:latin typeface="Font Awesome 5 Free Solid" panose="02000503000000000000" pitchFamily="2" charset="2"/>
              </a:rPr>
              <a:t></a:t>
            </a:r>
            <a:endParaRPr lang="tr-TR" sz="7200">
              <a:solidFill>
                <a:schemeClr val="bg1"/>
              </a:solidFill>
            </a:endParaRPr>
          </a:p>
        </p:txBody>
      </p:sp>
      <p:sp>
        <p:nvSpPr>
          <p:cNvPr id="210" name="Teardrop 209"/>
          <p:cNvSpPr/>
          <p:nvPr/>
        </p:nvSpPr>
        <p:spPr>
          <a:xfrm rot="8100000">
            <a:off x="11279795" y="5516726"/>
            <a:ext cx="1973920" cy="1973920"/>
          </a:xfrm>
          <a:prstGeom prst="teardrop">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1" name="Teardrop 210"/>
          <p:cNvSpPr/>
          <p:nvPr/>
        </p:nvSpPr>
        <p:spPr>
          <a:xfrm rot="8100000">
            <a:off x="7742688" y="6352087"/>
            <a:ext cx="1973920" cy="1973920"/>
          </a:xfrm>
          <a:prstGeom prst="teardrop">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Rectangle 6"/>
          <p:cNvSpPr/>
          <p:nvPr/>
        </p:nvSpPr>
        <p:spPr>
          <a:xfrm>
            <a:off x="11859541" y="5983574"/>
            <a:ext cx="1031051"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8" name="Rectangle 7"/>
          <p:cNvSpPr/>
          <p:nvPr/>
        </p:nvSpPr>
        <p:spPr>
          <a:xfrm>
            <a:off x="8225343" y="6845696"/>
            <a:ext cx="1050288"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212" name="TextBox 211"/>
          <p:cNvSpPr txBox="1"/>
          <p:nvPr/>
        </p:nvSpPr>
        <p:spPr>
          <a:xfrm>
            <a:off x="17436971" y="5396984"/>
            <a:ext cx="3905249" cy="461665"/>
          </a:xfrm>
          <a:prstGeom prst="rect">
            <a:avLst/>
          </a:prstGeom>
          <a:noFill/>
        </p:spPr>
        <p:txBody>
          <a:bodyPr wrap="squar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PLANE</a:t>
            </a:r>
          </a:p>
        </p:txBody>
      </p:sp>
      <p:sp>
        <p:nvSpPr>
          <p:cNvPr id="213" name="Rectangle 212"/>
          <p:cNvSpPr/>
          <p:nvPr/>
        </p:nvSpPr>
        <p:spPr>
          <a:xfrm>
            <a:off x="17436970" y="5842389"/>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14" name="Rectangle 213"/>
          <p:cNvSpPr/>
          <p:nvPr/>
        </p:nvSpPr>
        <p:spPr>
          <a:xfrm>
            <a:off x="16313554" y="5242224"/>
            <a:ext cx="1223412" cy="1200329"/>
          </a:xfrm>
          <a:prstGeom prst="rect">
            <a:avLst/>
          </a:prstGeom>
        </p:spPr>
        <p:txBody>
          <a:bodyPr wrap="none">
            <a:spAutoFit/>
          </a:bodyPr>
          <a:lstStyle/>
          <a:p>
            <a:r>
              <a:rPr lang="tr-TR" sz="7200" b="1">
                <a:solidFill>
                  <a:srgbClr val="FE6869"/>
                </a:solidFill>
                <a:latin typeface="Font Awesome 5 Free Solid" panose="02000503000000000000" pitchFamily="2" charset="2"/>
              </a:rPr>
              <a:t></a:t>
            </a:r>
            <a:endParaRPr lang="tr-TR" sz="7200">
              <a:solidFill>
                <a:srgbClr val="FE6869"/>
              </a:solidFill>
            </a:endParaRPr>
          </a:p>
        </p:txBody>
      </p:sp>
      <p:sp>
        <p:nvSpPr>
          <p:cNvPr id="215" name="TextBox 214"/>
          <p:cNvSpPr txBox="1"/>
          <p:nvPr/>
        </p:nvSpPr>
        <p:spPr>
          <a:xfrm>
            <a:off x="17436971" y="7624903"/>
            <a:ext cx="3905249" cy="461665"/>
          </a:xfrm>
          <a:prstGeom prst="rect">
            <a:avLst/>
          </a:prstGeom>
          <a:noFill/>
        </p:spPr>
        <p:txBody>
          <a:bodyPr wrap="squar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ROAD</a:t>
            </a:r>
          </a:p>
        </p:txBody>
      </p:sp>
      <p:sp>
        <p:nvSpPr>
          <p:cNvPr id="216" name="Rectangle 215"/>
          <p:cNvSpPr/>
          <p:nvPr/>
        </p:nvSpPr>
        <p:spPr>
          <a:xfrm>
            <a:off x="17436970" y="8070308"/>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17" name="Rectangle 216"/>
          <p:cNvSpPr/>
          <p:nvPr/>
        </p:nvSpPr>
        <p:spPr>
          <a:xfrm>
            <a:off x="16252698" y="7470143"/>
            <a:ext cx="1136850" cy="1107996"/>
          </a:xfrm>
          <a:prstGeom prst="rect">
            <a:avLst/>
          </a:prstGeom>
        </p:spPr>
        <p:txBody>
          <a:bodyPr wrap="none">
            <a:spAutoFit/>
          </a:bodyPr>
          <a:lstStyle/>
          <a:p>
            <a:r>
              <a:rPr lang="tr-TR" sz="6600" b="1">
                <a:solidFill>
                  <a:srgbClr val="64BFEC"/>
                </a:solidFill>
                <a:latin typeface="Font Awesome 5 Free Solid" panose="02000503000000000000" pitchFamily="2" charset="2"/>
              </a:rPr>
              <a:t></a:t>
            </a:r>
          </a:p>
        </p:txBody>
      </p:sp>
      <p:sp>
        <p:nvSpPr>
          <p:cNvPr id="218" name="TextBox 217"/>
          <p:cNvSpPr txBox="1"/>
          <p:nvPr/>
        </p:nvSpPr>
        <p:spPr>
          <a:xfrm>
            <a:off x="17436971" y="9886056"/>
            <a:ext cx="3905249" cy="461665"/>
          </a:xfrm>
          <a:prstGeom prst="rect">
            <a:avLst/>
          </a:prstGeom>
          <a:noFill/>
        </p:spPr>
        <p:txBody>
          <a:bodyPr wrap="squar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PHONE</a:t>
            </a:r>
          </a:p>
        </p:txBody>
      </p:sp>
      <p:sp>
        <p:nvSpPr>
          <p:cNvPr id="219" name="Rectangle 218"/>
          <p:cNvSpPr/>
          <p:nvPr/>
        </p:nvSpPr>
        <p:spPr>
          <a:xfrm>
            <a:off x="17436970" y="10331461"/>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20" name="Rectangle 219"/>
          <p:cNvSpPr/>
          <p:nvPr/>
        </p:nvSpPr>
        <p:spPr>
          <a:xfrm>
            <a:off x="16373724" y="9731296"/>
            <a:ext cx="1031051" cy="1107996"/>
          </a:xfrm>
          <a:prstGeom prst="rect">
            <a:avLst/>
          </a:prstGeom>
        </p:spPr>
        <p:txBody>
          <a:bodyPr wrap="none">
            <a:spAutoFit/>
          </a:bodyPr>
          <a:lstStyle/>
          <a:p>
            <a:r>
              <a:rPr lang="tr-TR" sz="6600" b="1">
                <a:solidFill>
                  <a:srgbClr val="FF814E"/>
                </a:solidFill>
                <a:latin typeface="Font Awesome 5 Free Solid" panose="02000503000000000000" pitchFamily="2" charset="2"/>
              </a:rPr>
              <a:t></a:t>
            </a:r>
          </a:p>
        </p:txBody>
      </p:sp>
      <p:sp>
        <p:nvSpPr>
          <p:cNvPr id="22" name="TextBox 21">
            <a:extLst>
              <a:ext uri="{FF2B5EF4-FFF2-40B4-BE49-F238E27FC236}">
                <a16:creationId xmlns:a16="http://schemas.microsoft.com/office/drawing/2014/main" id="{1B3BA83B-D23E-F340-919B-70D0F7224080}"/>
              </a:ext>
            </a:extLst>
          </p:cNvPr>
          <p:cNvSpPr txBox="1"/>
          <p:nvPr/>
        </p:nvSpPr>
        <p:spPr>
          <a:xfrm>
            <a:off x="8683135" y="1344864"/>
            <a:ext cx="1709122"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Maps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24" name="Straight Connector 23">
            <a:extLst>
              <a:ext uri="{FF2B5EF4-FFF2-40B4-BE49-F238E27FC236}">
                <a16:creationId xmlns:a16="http://schemas.microsoft.com/office/drawing/2014/main" id="{EC9A14A1-463B-4745-9B81-1DFFF111D8C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8C3CA9A-BAF4-5C45-A6E6-89018D6782B9}"/>
              </a:ext>
            </a:extLst>
          </p:cNvPr>
          <p:cNvSpPr txBox="1"/>
          <p:nvPr/>
        </p:nvSpPr>
        <p:spPr>
          <a:xfrm>
            <a:off x="3159010" y="1206364"/>
            <a:ext cx="5117427"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MAP ANALYSIS</a:t>
            </a:r>
          </a:p>
        </p:txBody>
      </p:sp>
    </p:spTree>
    <p:extLst>
      <p:ext uri="{BB962C8B-B14F-4D97-AF65-F5344CB8AC3E}">
        <p14:creationId xmlns:p14="http://schemas.microsoft.com/office/powerpoint/2010/main" val="5154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8724900" cy="2215991"/>
          </a:xfrm>
          <a:prstGeom prst="rect">
            <a:avLst/>
          </a:prstGeom>
          <a:noFill/>
        </p:spPr>
        <p:txBody>
          <a:bodyPr wrap="square" rtlCol="0" anchor="b" anchorCtr="0">
            <a:spAutoFit/>
          </a:bodyPr>
          <a:lstStyle/>
          <a:p>
            <a:r>
              <a:rPr lang="tr-TR" sz="13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CHARTS</a:t>
            </a:r>
          </a:p>
        </p:txBody>
      </p:sp>
      <p:grpSp>
        <p:nvGrpSpPr>
          <p:cNvPr id="3" name="Group 2"/>
          <p:cNvGrpSpPr/>
          <p:nvPr/>
        </p:nvGrpSpPr>
        <p:grpSpPr>
          <a:xfrm>
            <a:off x="2247900" y="11114216"/>
            <a:ext cx="819150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140691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80"/>
          <p:cNvSpPr/>
          <p:nvPr/>
        </p:nvSpPr>
        <p:spPr>
          <a:xfrm flipV="1">
            <a:off x="15551345" y="8136008"/>
            <a:ext cx="4190824" cy="1915618"/>
          </a:xfrm>
          <a:custGeom>
            <a:avLst/>
            <a:gdLst>
              <a:gd name="connsiteX0" fmla="*/ 1697230 w 3394460"/>
              <a:gd name="connsiteY0" fmla="*/ 0 h 1551602"/>
              <a:gd name="connsiteX1" fmla="*/ 3393402 w 3394460"/>
              <a:gd name="connsiteY1" fmla="*/ 1530651 h 1551602"/>
              <a:gd name="connsiteX2" fmla="*/ 3394460 w 3394460"/>
              <a:gd name="connsiteY2" fmla="*/ 1551602 h 1551602"/>
              <a:gd name="connsiteX3" fmla="*/ 0 w 3394460"/>
              <a:gd name="connsiteY3" fmla="*/ 1551602 h 1551602"/>
              <a:gd name="connsiteX4" fmla="*/ 1058 w 3394460"/>
              <a:gd name="connsiteY4" fmla="*/ 1530651 h 1551602"/>
              <a:gd name="connsiteX5" fmla="*/ 1697230 w 3394460"/>
              <a:gd name="connsiteY5" fmla="*/ 0 h 15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4460" h="1551602">
                <a:moveTo>
                  <a:pt x="1697230" y="0"/>
                </a:moveTo>
                <a:cubicBezTo>
                  <a:pt x="2580010" y="0"/>
                  <a:pt x="3306091" y="670907"/>
                  <a:pt x="3393402" y="1530651"/>
                </a:cubicBezTo>
                <a:lnTo>
                  <a:pt x="3394460" y="1551602"/>
                </a:lnTo>
                <a:lnTo>
                  <a:pt x="0" y="1551602"/>
                </a:lnTo>
                <a:lnTo>
                  <a:pt x="1058" y="1530651"/>
                </a:lnTo>
                <a:cubicBezTo>
                  <a:pt x="88370" y="670907"/>
                  <a:pt x="814450" y="0"/>
                  <a:pt x="1697230" y="0"/>
                </a:cubicBez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0" name="Freeform 79"/>
          <p:cNvSpPr/>
          <p:nvPr/>
        </p:nvSpPr>
        <p:spPr>
          <a:xfrm>
            <a:off x="12043189" y="6350387"/>
            <a:ext cx="3853250" cy="1761312"/>
          </a:xfrm>
          <a:custGeom>
            <a:avLst/>
            <a:gdLst>
              <a:gd name="connsiteX0" fmla="*/ 1697230 w 3394460"/>
              <a:gd name="connsiteY0" fmla="*/ 0 h 1551602"/>
              <a:gd name="connsiteX1" fmla="*/ 3393402 w 3394460"/>
              <a:gd name="connsiteY1" fmla="*/ 1530651 h 1551602"/>
              <a:gd name="connsiteX2" fmla="*/ 3394460 w 3394460"/>
              <a:gd name="connsiteY2" fmla="*/ 1551602 h 1551602"/>
              <a:gd name="connsiteX3" fmla="*/ 0 w 3394460"/>
              <a:gd name="connsiteY3" fmla="*/ 1551602 h 1551602"/>
              <a:gd name="connsiteX4" fmla="*/ 1058 w 3394460"/>
              <a:gd name="connsiteY4" fmla="*/ 1530651 h 1551602"/>
              <a:gd name="connsiteX5" fmla="*/ 1697230 w 3394460"/>
              <a:gd name="connsiteY5" fmla="*/ 0 h 15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4460" h="1551602">
                <a:moveTo>
                  <a:pt x="1697230" y="0"/>
                </a:moveTo>
                <a:cubicBezTo>
                  <a:pt x="2580010" y="0"/>
                  <a:pt x="3306091" y="670907"/>
                  <a:pt x="3393402" y="1530651"/>
                </a:cubicBezTo>
                <a:lnTo>
                  <a:pt x="3394460" y="1551602"/>
                </a:lnTo>
                <a:lnTo>
                  <a:pt x="0" y="1551602"/>
                </a:lnTo>
                <a:lnTo>
                  <a:pt x="1058" y="1530651"/>
                </a:lnTo>
                <a:cubicBezTo>
                  <a:pt x="88370" y="670907"/>
                  <a:pt x="814450" y="0"/>
                  <a:pt x="1697230" y="0"/>
                </a:cubicBez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Freeform 77"/>
          <p:cNvSpPr/>
          <p:nvPr/>
        </p:nvSpPr>
        <p:spPr>
          <a:xfrm flipV="1">
            <a:off x="7809296" y="8136008"/>
            <a:ext cx="4967154" cy="2270476"/>
          </a:xfrm>
          <a:custGeom>
            <a:avLst/>
            <a:gdLst>
              <a:gd name="connsiteX0" fmla="*/ 1697230 w 3394460"/>
              <a:gd name="connsiteY0" fmla="*/ 0 h 1551602"/>
              <a:gd name="connsiteX1" fmla="*/ 3393402 w 3394460"/>
              <a:gd name="connsiteY1" fmla="*/ 1530651 h 1551602"/>
              <a:gd name="connsiteX2" fmla="*/ 3394460 w 3394460"/>
              <a:gd name="connsiteY2" fmla="*/ 1551602 h 1551602"/>
              <a:gd name="connsiteX3" fmla="*/ 0 w 3394460"/>
              <a:gd name="connsiteY3" fmla="*/ 1551602 h 1551602"/>
              <a:gd name="connsiteX4" fmla="*/ 1058 w 3394460"/>
              <a:gd name="connsiteY4" fmla="*/ 1530651 h 1551602"/>
              <a:gd name="connsiteX5" fmla="*/ 1697230 w 3394460"/>
              <a:gd name="connsiteY5" fmla="*/ 0 h 15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4460" h="1551602">
                <a:moveTo>
                  <a:pt x="1697230" y="0"/>
                </a:moveTo>
                <a:cubicBezTo>
                  <a:pt x="2580010" y="0"/>
                  <a:pt x="3306091" y="670907"/>
                  <a:pt x="3393402" y="1530651"/>
                </a:cubicBezTo>
                <a:lnTo>
                  <a:pt x="3394460" y="1551602"/>
                </a:lnTo>
                <a:lnTo>
                  <a:pt x="0" y="1551602"/>
                </a:lnTo>
                <a:lnTo>
                  <a:pt x="1058" y="1530651"/>
                </a:lnTo>
                <a:cubicBezTo>
                  <a:pt x="88370" y="670907"/>
                  <a:pt x="814450" y="0"/>
                  <a:pt x="1697230" y="0"/>
                </a:cubicBez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Freeform 72"/>
          <p:cNvSpPr/>
          <p:nvPr/>
        </p:nvSpPr>
        <p:spPr>
          <a:xfrm>
            <a:off x="5272771" y="6894283"/>
            <a:ext cx="2686322" cy="1227912"/>
          </a:xfrm>
          <a:custGeom>
            <a:avLst/>
            <a:gdLst>
              <a:gd name="connsiteX0" fmla="*/ 1697230 w 3394460"/>
              <a:gd name="connsiteY0" fmla="*/ 0 h 1551602"/>
              <a:gd name="connsiteX1" fmla="*/ 3393402 w 3394460"/>
              <a:gd name="connsiteY1" fmla="*/ 1530651 h 1551602"/>
              <a:gd name="connsiteX2" fmla="*/ 3394460 w 3394460"/>
              <a:gd name="connsiteY2" fmla="*/ 1551602 h 1551602"/>
              <a:gd name="connsiteX3" fmla="*/ 0 w 3394460"/>
              <a:gd name="connsiteY3" fmla="*/ 1551602 h 1551602"/>
              <a:gd name="connsiteX4" fmla="*/ 1058 w 3394460"/>
              <a:gd name="connsiteY4" fmla="*/ 1530651 h 1551602"/>
              <a:gd name="connsiteX5" fmla="*/ 1697230 w 3394460"/>
              <a:gd name="connsiteY5" fmla="*/ 0 h 15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4460" h="1551602">
                <a:moveTo>
                  <a:pt x="1697230" y="0"/>
                </a:moveTo>
                <a:cubicBezTo>
                  <a:pt x="2580010" y="0"/>
                  <a:pt x="3306091" y="670907"/>
                  <a:pt x="3393402" y="1530651"/>
                </a:cubicBezTo>
                <a:lnTo>
                  <a:pt x="3394460" y="1551602"/>
                </a:lnTo>
                <a:lnTo>
                  <a:pt x="0" y="1551602"/>
                </a:lnTo>
                <a:lnTo>
                  <a:pt x="1058" y="1530651"/>
                </a:lnTo>
                <a:cubicBezTo>
                  <a:pt x="88370" y="670907"/>
                  <a:pt x="814450" y="0"/>
                  <a:pt x="1697230" y="0"/>
                </a:cubicBez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6" name="Straight Arrow Connector 5"/>
          <p:cNvCxnSpPr/>
          <p:nvPr/>
        </p:nvCxnSpPr>
        <p:spPr>
          <a:xfrm>
            <a:off x="3041780" y="8123853"/>
            <a:ext cx="18384708" cy="0"/>
          </a:xfrm>
          <a:prstGeom prst="straightConnector1">
            <a:avLst/>
          </a:prstGeom>
          <a:ln w="38100">
            <a:solidFill>
              <a:schemeClr val="tx1">
                <a:lumMod val="75000"/>
                <a:lumOff val="25000"/>
              </a:schemeClr>
            </a:solidFill>
            <a:headEnd type="oval"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513142" y="8028603"/>
            <a:ext cx="205580" cy="190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Oval 73"/>
          <p:cNvSpPr/>
          <p:nvPr/>
        </p:nvSpPr>
        <p:spPr>
          <a:xfrm>
            <a:off x="10190083" y="8028603"/>
            <a:ext cx="205580" cy="190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Oval 74"/>
          <p:cNvSpPr/>
          <p:nvPr/>
        </p:nvSpPr>
        <p:spPr>
          <a:xfrm>
            <a:off x="13867025" y="8028603"/>
            <a:ext cx="205580" cy="190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Oval 75"/>
          <p:cNvSpPr/>
          <p:nvPr/>
        </p:nvSpPr>
        <p:spPr>
          <a:xfrm>
            <a:off x="17543967" y="8028603"/>
            <a:ext cx="205580" cy="1905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TextBox 15"/>
          <p:cNvSpPr txBox="1"/>
          <p:nvPr/>
        </p:nvSpPr>
        <p:spPr>
          <a:xfrm>
            <a:off x="17201763" y="7431623"/>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2017</a:t>
            </a:r>
          </a:p>
        </p:txBody>
      </p:sp>
      <p:sp>
        <p:nvSpPr>
          <p:cNvPr id="82" name="TextBox 81"/>
          <p:cNvSpPr txBox="1"/>
          <p:nvPr/>
        </p:nvSpPr>
        <p:spPr>
          <a:xfrm>
            <a:off x="9847877" y="7431623"/>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83" name="TextBox 82"/>
          <p:cNvSpPr txBox="1"/>
          <p:nvPr/>
        </p:nvSpPr>
        <p:spPr>
          <a:xfrm>
            <a:off x="13524820" y="8354418"/>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sp>
        <p:nvSpPr>
          <p:cNvPr id="84" name="TextBox 83"/>
          <p:cNvSpPr txBox="1"/>
          <p:nvPr/>
        </p:nvSpPr>
        <p:spPr>
          <a:xfrm>
            <a:off x="6170938" y="8354418"/>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2014</a:t>
            </a:r>
          </a:p>
        </p:txBody>
      </p:sp>
      <p:sp>
        <p:nvSpPr>
          <p:cNvPr id="18" name="TextBox 17"/>
          <p:cNvSpPr txBox="1"/>
          <p:nvPr/>
        </p:nvSpPr>
        <p:spPr>
          <a:xfrm>
            <a:off x="9627464" y="8632152"/>
            <a:ext cx="1330814" cy="923330"/>
          </a:xfrm>
          <a:prstGeom prst="rect">
            <a:avLst/>
          </a:prstGeom>
          <a:noFill/>
        </p:spPr>
        <p:txBody>
          <a:bodyPr wrap="none" rtlCol="0">
            <a:spAutoFit/>
          </a:bodyPr>
          <a:lstStyle/>
          <a:p>
            <a:pPr algn="ctr"/>
            <a:r>
              <a:rPr lang="tr-TR" sz="5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80</a:t>
            </a:r>
            <a:r>
              <a:rPr lang="tr-TR" sz="32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85" name="TextBox 84"/>
          <p:cNvSpPr txBox="1"/>
          <p:nvPr/>
        </p:nvSpPr>
        <p:spPr>
          <a:xfrm>
            <a:off x="17053600" y="8585250"/>
            <a:ext cx="1183336" cy="769441"/>
          </a:xfrm>
          <a:prstGeom prst="rect">
            <a:avLst/>
          </a:prstGeom>
          <a:noFill/>
        </p:spPr>
        <p:txBody>
          <a:bodyPr wrap="none" rtlCol="0">
            <a:spAutoFit/>
          </a:bodyPr>
          <a:lstStyle/>
          <a:p>
            <a:pPr algn="ctr"/>
            <a:r>
              <a:rPr lang="tr-TR" sz="4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70</a:t>
            </a:r>
            <a:r>
              <a:rPr lang="tr-TR" sz="32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86" name="TextBox 85"/>
          <p:cNvSpPr txBox="1"/>
          <p:nvPr/>
        </p:nvSpPr>
        <p:spPr>
          <a:xfrm>
            <a:off x="6128459" y="7267981"/>
            <a:ext cx="974947"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40</a:t>
            </a: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87" name="TextBox 86"/>
          <p:cNvSpPr txBox="1"/>
          <p:nvPr/>
        </p:nvSpPr>
        <p:spPr>
          <a:xfrm>
            <a:off x="13400587" y="6883260"/>
            <a:ext cx="1138453" cy="769441"/>
          </a:xfrm>
          <a:prstGeom prst="rect">
            <a:avLst/>
          </a:prstGeom>
          <a:noFill/>
        </p:spPr>
        <p:txBody>
          <a:bodyPr wrap="none" rtlCol="0">
            <a:spAutoFit/>
          </a:bodyPr>
          <a:lstStyle/>
          <a:p>
            <a:pPr algn="ctr"/>
            <a:r>
              <a:rPr lang="tr-TR" sz="4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60</a:t>
            </a: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4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88" name="Rectangle 87"/>
          <p:cNvSpPr/>
          <p:nvPr/>
        </p:nvSpPr>
        <p:spPr>
          <a:xfrm>
            <a:off x="4506964" y="5047892"/>
            <a:ext cx="4217936"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89" name="Rectangle 88"/>
          <p:cNvSpPr/>
          <p:nvPr/>
        </p:nvSpPr>
        <p:spPr>
          <a:xfrm>
            <a:off x="11860845" y="4454183"/>
            <a:ext cx="4217936"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90" name="Rectangle 89"/>
          <p:cNvSpPr/>
          <p:nvPr/>
        </p:nvSpPr>
        <p:spPr>
          <a:xfrm>
            <a:off x="8183903" y="10848288"/>
            <a:ext cx="4217936"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91" name="Rectangle 90"/>
          <p:cNvSpPr/>
          <p:nvPr/>
        </p:nvSpPr>
        <p:spPr>
          <a:xfrm>
            <a:off x="15536300" y="10412512"/>
            <a:ext cx="4217936"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7" name="TextBox 26">
            <a:extLst>
              <a:ext uri="{FF2B5EF4-FFF2-40B4-BE49-F238E27FC236}">
                <a16:creationId xmlns:a16="http://schemas.microsoft.com/office/drawing/2014/main" id="{01D220A1-D70B-D040-BB5A-20B394556D4B}"/>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Half</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Rounds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29" name="Straight Connector 28">
            <a:extLst>
              <a:ext uri="{FF2B5EF4-FFF2-40B4-BE49-F238E27FC236}">
                <a16:creationId xmlns:a16="http://schemas.microsoft.com/office/drawing/2014/main" id="{6EC7D833-E821-AC4D-A2E9-1587A412F52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C27EC84-168E-AE4A-A6C1-B609D6EAA8F6}"/>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357577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3041781" y="5157852"/>
            <a:ext cx="5283069" cy="6186309"/>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 name="Rectangle 1"/>
          <p:cNvSpPr/>
          <p:nvPr/>
        </p:nvSpPr>
        <p:spPr>
          <a:xfrm>
            <a:off x="9144001" y="102870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Rectangle 37"/>
          <p:cNvSpPr/>
          <p:nvPr/>
        </p:nvSpPr>
        <p:spPr>
          <a:xfrm>
            <a:off x="9144001" y="97917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Rectangle 40"/>
          <p:cNvSpPr/>
          <p:nvPr/>
        </p:nvSpPr>
        <p:spPr>
          <a:xfrm>
            <a:off x="9144001" y="92964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Rectangle 41"/>
          <p:cNvSpPr/>
          <p:nvPr/>
        </p:nvSpPr>
        <p:spPr>
          <a:xfrm>
            <a:off x="9144001" y="88011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Rectangle 45"/>
          <p:cNvSpPr/>
          <p:nvPr/>
        </p:nvSpPr>
        <p:spPr>
          <a:xfrm>
            <a:off x="9144001" y="83058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Rectangle 51"/>
          <p:cNvSpPr/>
          <p:nvPr/>
        </p:nvSpPr>
        <p:spPr>
          <a:xfrm>
            <a:off x="9144001" y="78105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Rectangle 52"/>
          <p:cNvSpPr/>
          <p:nvPr/>
        </p:nvSpPr>
        <p:spPr>
          <a:xfrm>
            <a:off x="9144001" y="73152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 name="Rectangle 53"/>
          <p:cNvSpPr/>
          <p:nvPr/>
        </p:nvSpPr>
        <p:spPr>
          <a:xfrm>
            <a:off x="9144001" y="6819900"/>
            <a:ext cx="1023077" cy="4381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Rectangle 54"/>
          <p:cNvSpPr/>
          <p:nvPr/>
        </p:nvSpPr>
        <p:spPr>
          <a:xfrm>
            <a:off x="9144001" y="6324600"/>
            <a:ext cx="1023077" cy="43815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Rectangle 56"/>
          <p:cNvSpPr/>
          <p:nvPr/>
        </p:nvSpPr>
        <p:spPr>
          <a:xfrm>
            <a:off x="9144001" y="5829300"/>
            <a:ext cx="1023077" cy="43815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Rectangle 57"/>
          <p:cNvSpPr/>
          <p:nvPr/>
        </p:nvSpPr>
        <p:spPr>
          <a:xfrm>
            <a:off x="10387432" y="102870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9" name="Rectangle 58"/>
          <p:cNvSpPr/>
          <p:nvPr/>
        </p:nvSpPr>
        <p:spPr>
          <a:xfrm>
            <a:off x="10387432" y="97917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Rectangle 59"/>
          <p:cNvSpPr/>
          <p:nvPr/>
        </p:nvSpPr>
        <p:spPr>
          <a:xfrm>
            <a:off x="10387432" y="92964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Rectangle 63"/>
          <p:cNvSpPr/>
          <p:nvPr/>
        </p:nvSpPr>
        <p:spPr>
          <a:xfrm>
            <a:off x="10387432" y="88011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Rectangle 65"/>
          <p:cNvSpPr/>
          <p:nvPr/>
        </p:nvSpPr>
        <p:spPr>
          <a:xfrm>
            <a:off x="10387432" y="83058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Rectangle 66"/>
          <p:cNvSpPr/>
          <p:nvPr/>
        </p:nvSpPr>
        <p:spPr>
          <a:xfrm>
            <a:off x="10387432" y="78105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Rectangle 67"/>
          <p:cNvSpPr/>
          <p:nvPr/>
        </p:nvSpPr>
        <p:spPr>
          <a:xfrm>
            <a:off x="10387432" y="7315200"/>
            <a:ext cx="1023077" cy="4381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Rectangle 68"/>
          <p:cNvSpPr/>
          <p:nvPr/>
        </p:nvSpPr>
        <p:spPr>
          <a:xfrm>
            <a:off x="10387432" y="6819900"/>
            <a:ext cx="1023077" cy="43815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Rectangle 70"/>
          <p:cNvSpPr/>
          <p:nvPr/>
        </p:nvSpPr>
        <p:spPr>
          <a:xfrm>
            <a:off x="10387432" y="6324600"/>
            <a:ext cx="1023077" cy="43815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Rectangle 71"/>
          <p:cNvSpPr/>
          <p:nvPr/>
        </p:nvSpPr>
        <p:spPr>
          <a:xfrm>
            <a:off x="10387432" y="5829300"/>
            <a:ext cx="1023077" cy="43815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Rectangle 73"/>
          <p:cNvSpPr/>
          <p:nvPr/>
        </p:nvSpPr>
        <p:spPr>
          <a:xfrm>
            <a:off x="11630864" y="10287000"/>
            <a:ext cx="1023077" cy="4381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Rectangle 75"/>
          <p:cNvSpPr/>
          <p:nvPr/>
        </p:nvSpPr>
        <p:spPr>
          <a:xfrm>
            <a:off x="11630864" y="9791700"/>
            <a:ext cx="1023077" cy="4381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7" name="Rectangle 76"/>
          <p:cNvSpPr/>
          <p:nvPr/>
        </p:nvSpPr>
        <p:spPr>
          <a:xfrm>
            <a:off x="11630864" y="9296400"/>
            <a:ext cx="1023077" cy="4381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Rectangle 77"/>
          <p:cNvSpPr/>
          <p:nvPr/>
        </p:nvSpPr>
        <p:spPr>
          <a:xfrm>
            <a:off x="11630864" y="8801100"/>
            <a:ext cx="1023077" cy="4381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9" name="Rectangle 78"/>
          <p:cNvSpPr/>
          <p:nvPr/>
        </p:nvSpPr>
        <p:spPr>
          <a:xfrm>
            <a:off x="11630864" y="8305800"/>
            <a:ext cx="1023077" cy="4381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0" name="Rectangle 79"/>
          <p:cNvSpPr/>
          <p:nvPr/>
        </p:nvSpPr>
        <p:spPr>
          <a:xfrm>
            <a:off x="11630864" y="7810500"/>
            <a:ext cx="1023077" cy="4381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1" name="Rectangle 80"/>
          <p:cNvSpPr/>
          <p:nvPr/>
        </p:nvSpPr>
        <p:spPr>
          <a:xfrm>
            <a:off x="11630864" y="7315200"/>
            <a:ext cx="1023077" cy="43815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2" name="Rectangle 81"/>
          <p:cNvSpPr/>
          <p:nvPr/>
        </p:nvSpPr>
        <p:spPr>
          <a:xfrm>
            <a:off x="11630864" y="6819900"/>
            <a:ext cx="1023077" cy="43815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3" name="Rectangle 82"/>
          <p:cNvSpPr/>
          <p:nvPr/>
        </p:nvSpPr>
        <p:spPr>
          <a:xfrm>
            <a:off x="11630864" y="6324600"/>
            <a:ext cx="1023077" cy="43815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Rectangle 83"/>
          <p:cNvSpPr/>
          <p:nvPr/>
        </p:nvSpPr>
        <p:spPr>
          <a:xfrm>
            <a:off x="11630864" y="5829300"/>
            <a:ext cx="1023077" cy="43815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Rectangle 84"/>
          <p:cNvSpPr/>
          <p:nvPr/>
        </p:nvSpPr>
        <p:spPr>
          <a:xfrm>
            <a:off x="12874295" y="102870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ectangle 86"/>
          <p:cNvSpPr/>
          <p:nvPr/>
        </p:nvSpPr>
        <p:spPr>
          <a:xfrm>
            <a:off x="12874295" y="97917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Rectangle 87"/>
          <p:cNvSpPr/>
          <p:nvPr/>
        </p:nvSpPr>
        <p:spPr>
          <a:xfrm>
            <a:off x="12874295" y="92964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Rectangle 88"/>
          <p:cNvSpPr/>
          <p:nvPr/>
        </p:nvSpPr>
        <p:spPr>
          <a:xfrm>
            <a:off x="12874295" y="88011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Rectangle 89"/>
          <p:cNvSpPr/>
          <p:nvPr/>
        </p:nvSpPr>
        <p:spPr>
          <a:xfrm>
            <a:off x="12874295" y="83058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1" name="Rectangle 90"/>
          <p:cNvSpPr/>
          <p:nvPr/>
        </p:nvSpPr>
        <p:spPr>
          <a:xfrm>
            <a:off x="12874295" y="78105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Rectangle 91"/>
          <p:cNvSpPr/>
          <p:nvPr/>
        </p:nvSpPr>
        <p:spPr>
          <a:xfrm>
            <a:off x="12874295" y="73152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ectangle 92"/>
          <p:cNvSpPr/>
          <p:nvPr/>
        </p:nvSpPr>
        <p:spPr>
          <a:xfrm>
            <a:off x="12874295" y="6819900"/>
            <a:ext cx="1023077" cy="4381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Rectangle 93"/>
          <p:cNvSpPr/>
          <p:nvPr/>
        </p:nvSpPr>
        <p:spPr>
          <a:xfrm>
            <a:off x="12874295" y="6324600"/>
            <a:ext cx="1023077" cy="43815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Rectangle 94"/>
          <p:cNvSpPr/>
          <p:nvPr/>
        </p:nvSpPr>
        <p:spPr>
          <a:xfrm>
            <a:off x="12874295" y="5829300"/>
            <a:ext cx="1023077" cy="43815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6" name="Rectangle 95"/>
          <p:cNvSpPr/>
          <p:nvPr/>
        </p:nvSpPr>
        <p:spPr>
          <a:xfrm>
            <a:off x="14117727" y="102870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7" name="Rectangle 96"/>
          <p:cNvSpPr/>
          <p:nvPr/>
        </p:nvSpPr>
        <p:spPr>
          <a:xfrm>
            <a:off x="14117727" y="97917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8" name="Rectangle 97"/>
          <p:cNvSpPr/>
          <p:nvPr/>
        </p:nvSpPr>
        <p:spPr>
          <a:xfrm>
            <a:off x="14117727" y="92964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9" name="Rectangle 98"/>
          <p:cNvSpPr/>
          <p:nvPr/>
        </p:nvSpPr>
        <p:spPr>
          <a:xfrm>
            <a:off x="14117727" y="88011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0" name="Rectangle 99"/>
          <p:cNvSpPr/>
          <p:nvPr/>
        </p:nvSpPr>
        <p:spPr>
          <a:xfrm>
            <a:off x="14117727" y="83058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1" name="Rectangle 100"/>
          <p:cNvSpPr/>
          <p:nvPr/>
        </p:nvSpPr>
        <p:spPr>
          <a:xfrm>
            <a:off x="14117727" y="78105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2" name="Rectangle 101"/>
          <p:cNvSpPr/>
          <p:nvPr/>
        </p:nvSpPr>
        <p:spPr>
          <a:xfrm>
            <a:off x="14117727" y="73152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3" name="Rectangle 102"/>
          <p:cNvSpPr/>
          <p:nvPr/>
        </p:nvSpPr>
        <p:spPr>
          <a:xfrm>
            <a:off x="14117727" y="68199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Rectangle 103"/>
          <p:cNvSpPr/>
          <p:nvPr/>
        </p:nvSpPr>
        <p:spPr>
          <a:xfrm>
            <a:off x="14117727" y="6324600"/>
            <a:ext cx="1023077" cy="438150"/>
          </a:xfrm>
          <a:prstGeom prst="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Rectangle 104"/>
          <p:cNvSpPr/>
          <p:nvPr/>
        </p:nvSpPr>
        <p:spPr>
          <a:xfrm>
            <a:off x="14117727" y="5829300"/>
            <a:ext cx="1023077" cy="438150"/>
          </a:xfrm>
          <a:prstGeom prst="rect">
            <a:avLst/>
          </a:prstGeom>
          <a:solidFill>
            <a:srgbClr val="DA727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Rectangle 105"/>
          <p:cNvSpPr/>
          <p:nvPr/>
        </p:nvSpPr>
        <p:spPr>
          <a:xfrm>
            <a:off x="15361158" y="102870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7" name="Rectangle 106"/>
          <p:cNvSpPr/>
          <p:nvPr/>
        </p:nvSpPr>
        <p:spPr>
          <a:xfrm>
            <a:off x="15361158" y="97917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8" name="Rectangle 107"/>
          <p:cNvSpPr/>
          <p:nvPr/>
        </p:nvSpPr>
        <p:spPr>
          <a:xfrm>
            <a:off x="15361158" y="92964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9" name="Rectangle 108"/>
          <p:cNvSpPr/>
          <p:nvPr/>
        </p:nvSpPr>
        <p:spPr>
          <a:xfrm>
            <a:off x="15361158" y="88011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0" name="Rectangle 109"/>
          <p:cNvSpPr/>
          <p:nvPr/>
        </p:nvSpPr>
        <p:spPr>
          <a:xfrm>
            <a:off x="15361158" y="83058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Rectangle 110"/>
          <p:cNvSpPr/>
          <p:nvPr/>
        </p:nvSpPr>
        <p:spPr>
          <a:xfrm>
            <a:off x="15361158" y="78105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Rectangle 111"/>
          <p:cNvSpPr/>
          <p:nvPr/>
        </p:nvSpPr>
        <p:spPr>
          <a:xfrm>
            <a:off x="15361158" y="7315200"/>
            <a:ext cx="1023077" cy="438150"/>
          </a:xfrm>
          <a:prstGeom prst="rect">
            <a:avLst/>
          </a:prstGeom>
          <a:solidFill>
            <a:srgbClr val="685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3" name="Rectangle 112"/>
          <p:cNvSpPr/>
          <p:nvPr/>
        </p:nvSpPr>
        <p:spPr>
          <a:xfrm>
            <a:off x="15361158" y="6819900"/>
            <a:ext cx="1023077" cy="438150"/>
          </a:xfrm>
          <a:prstGeom prst="rect">
            <a:avLst/>
          </a:prstGeom>
          <a:solidFill>
            <a:srgbClr val="685C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4" name="Rectangle 113"/>
          <p:cNvSpPr/>
          <p:nvPr/>
        </p:nvSpPr>
        <p:spPr>
          <a:xfrm>
            <a:off x="15361158" y="6324600"/>
            <a:ext cx="1023077" cy="438150"/>
          </a:xfrm>
          <a:prstGeom prst="rect">
            <a:avLst/>
          </a:prstGeom>
          <a:solidFill>
            <a:srgbClr val="685C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5" name="Rectangle 114"/>
          <p:cNvSpPr/>
          <p:nvPr/>
        </p:nvSpPr>
        <p:spPr>
          <a:xfrm>
            <a:off x="15361158" y="5829300"/>
            <a:ext cx="1023077" cy="438150"/>
          </a:xfrm>
          <a:prstGeom prst="rect">
            <a:avLst/>
          </a:prstGeom>
          <a:solidFill>
            <a:srgbClr val="685C7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6" name="Rectangle 115"/>
          <p:cNvSpPr/>
          <p:nvPr/>
        </p:nvSpPr>
        <p:spPr>
          <a:xfrm>
            <a:off x="16604590" y="10287000"/>
            <a:ext cx="1023077" cy="438150"/>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7" name="Rectangle 116"/>
          <p:cNvSpPr/>
          <p:nvPr/>
        </p:nvSpPr>
        <p:spPr>
          <a:xfrm>
            <a:off x="16604590" y="9791700"/>
            <a:ext cx="1023077" cy="438150"/>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8" name="Rectangle 117"/>
          <p:cNvSpPr/>
          <p:nvPr/>
        </p:nvSpPr>
        <p:spPr>
          <a:xfrm>
            <a:off x="16604590" y="9296400"/>
            <a:ext cx="1023077" cy="438150"/>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9" name="Rectangle 118"/>
          <p:cNvSpPr/>
          <p:nvPr/>
        </p:nvSpPr>
        <p:spPr>
          <a:xfrm>
            <a:off x="16604590" y="8801100"/>
            <a:ext cx="1023077" cy="438150"/>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0" name="Rectangle 119"/>
          <p:cNvSpPr/>
          <p:nvPr/>
        </p:nvSpPr>
        <p:spPr>
          <a:xfrm>
            <a:off x="16604590" y="8305800"/>
            <a:ext cx="1023077" cy="438150"/>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1" name="Rectangle 120"/>
          <p:cNvSpPr/>
          <p:nvPr/>
        </p:nvSpPr>
        <p:spPr>
          <a:xfrm>
            <a:off x="16604590" y="7810500"/>
            <a:ext cx="1023077" cy="438150"/>
          </a:xfrm>
          <a:prstGeom prst="rect">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2" name="Rectangle 121"/>
          <p:cNvSpPr/>
          <p:nvPr/>
        </p:nvSpPr>
        <p:spPr>
          <a:xfrm>
            <a:off x="16604590" y="7315200"/>
            <a:ext cx="1023077" cy="438150"/>
          </a:xfrm>
          <a:prstGeom prst="rect">
            <a:avLst/>
          </a:prstGeom>
          <a:solidFill>
            <a:srgbClr val="F3B56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3" name="Rectangle 122"/>
          <p:cNvSpPr/>
          <p:nvPr/>
        </p:nvSpPr>
        <p:spPr>
          <a:xfrm>
            <a:off x="16604590" y="6819900"/>
            <a:ext cx="1023077" cy="438150"/>
          </a:xfrm>
          <a:prstGeom prst="rect">
            <a:avLst/>
          </a:prstGeom>
          <a:solidFill>
            <a:srgbClr val="F3B56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4" name="Rectangle 123"/>
          <p:cNvSpPr/>
          <p:nvPr/>
        </p:nvSpPr>
        <p:spPr>
          <a:xfrm>
            <a:off x="16604590" y="6324600"/>
            <a:ext cx="1023077" cy="438150"/>
          </a:xfrm>
          <a:prstGeom prst="rect">
            <a:avLst/>
          </a:prstGeom>
          <a:solidFill>
            <a:srgbClr val="F3B56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5" name="Rectangle 124"/>
          <p:cNvSpPr/>
          <p:nvPr/>
        </p:nvSpPr>
        <p:spPr>
          <a:xfrm>
            <a:off x="16604590" y="5829300"/>
            <a:ext cx="1023077" cy="438150"/>
          </a:xfrm>
          <a:prstGeom prst="rect">
            <a:avLst/>
          </a:prstGeom>
          <a:solidFill>
            <a:srgbClr val="F3B56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6" name="Rectangle 125"/>
          <p:cNvSpPr/>
          <p:nvPr/>
        </p:nvSpPr>
        <p:spPr>
          <a:xfrm>
            <a:off x="17848021" y="102870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7" name="Rectangle 126"/>
          <p:cNvSpPr/>
          <p:nvPr/>
        </p:nvSpPr>
        <p:spPr>
          <a:xfrm>
            <a:off x="17848021" y="97917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8" name="Rectangle 127"/>
          <p:cNvSpPr/>
          <p:nvPr/>
        </p:nvSpPr>
        <p:spPr>
          <a:xfrm>
            <a:off x="17848021" y="92964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9" name="Rectangle 128"/>
          <p:cNvSpPr/>
          <p:nvPr/>
        </p:nvSpPr>
        <p:spPr>
          <a:xfrm>
            <a:off x="17848021" y="88011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0" name="Rectangle 129"/>
          <p:cNvSpPr/>
          <p:nvPr/>
        </p:nvSpPr>
        <p:spPr>
          <a:xfrm>
            <a:off x="17848021" y="83058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1" name="Rectangle 130"/>
          <p:cNvSpPr/>
          <p:nvPr/>
        </p:nvSpPr>
        <p:spPr>
          <a:xfrm>
            <a:off x="17848021" y="78105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2" name="Rectangle 131"/>
          <p:cNvSpPr/>
          <p:nvPr/>
        </p:nvSpPr>
        <p:spPr>
          <a:xfrm>
            <a:off x="17848021" y="73152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3" name="Rectangle 132"/>
          <p:cNvSpPr/>
          <p:nvPr/>
        </p:nvSpPr>
        <p:spPr>
          <a:xfrm>
            <a:off x="17848021" y="6819900"/>
            <a:ext cx="1023077" cy="438150"/>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4" name="Rectangle 133"/>
          <p:cNvSpPr/>
          <p:nvPr/>
        </p:nvSpPr>
        <p:spPr>
          <a:xfrm>
            <a:off x="17848021" y="6324600"/>
            <a:ext cx="1023077" cy="438150"/>
          </a:xfrm>
          <a:prstGeom prst="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5" name="Rectangle 134"/>
          <p:cNvSpPr/>
          <p:nvPr/>
        </p:nvSpPr>
        <p:spPr>
          <a:xfrm>
            <a:off x="17848021" y="5829300"/>
            <a:ext cx="1023077" cy="438150"/>
          </a:xfrm>
          <a:prstGeom prst="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6" name="Rectangle 135"/>
          <p:cNvSpPr/>
          <p:nvPr/>
        </p:nvSpPr>
        <p:spPr>
          <a:xfrm>
            <a:off x="19075713" y="102870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7" name="Rectangle 136"/>
          <p:cNvSpPr/>
          <p:nvPr/>
        </p:nvSpPr>
        <p:spPr>
          <a:xfrm>
            <a:off x="19075713" y="97917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8" name="Rectangle 137"/>
          <p:cNvSpPr/>
          <p:nvPr/>
        </p:nvSpPr>
        <p:spPr>
          <a:xfrm>
            <a:off x="19075713" y="92964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9" name="Rectangle 138"/>
          <p:cNvSpPr/>
          <p:nvPr/>
        </p:nvSpPr>
        <p:spPr>
          <a:xfrm>
            <a:off x="19075713" y="88011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0" name="Rectangle 139"/>
          <p:cNvSpPr/>
          <p:nvPr/>
        </p:nvSpPr>
        <p:spPr>
          <a:xfrm>
            <a:off x="19075713" y="83058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1" name="Rectangle 140"/>
          <p:cNvSpPr/>
          <p:nvPr/>
        </p:nvSpPr>
        <p:spPr>
          <a:xfrm>
            <a:off x="19075713" y="78105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2" name="Rectangle 141"/>
          <p:cNvSpPr/>
          <p:nvPr/>
        </p:nvSpPr>
        <p:spPr>
          <a:xfrm>
            <a:off x="19075713" y="73152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3" name="Rectangle 142"/>
          <p:cNvSpPr/>
          <p:nvPr/>
        </p:nvSpPr>
        <p:spPr>
          <a:xfrm>
            <a:off x="19075713" y="68199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4" name="Rectangle 143"/>
          <p:cNvSpPr/>
          <p:nvPr/>
        </p:nvSpPr>
        <p:spPr>
          <a:xfrm>
            <a:off x="19075713" y="6324600"/>
            <a:ext cx="1023077" cy="438150"/>
          </a:xfrm>
          <a:prstGeom prst="rect">
            <a:avLst/>
          </a:prstGeom>
          <a:solidFill>
            <a:srgbClr val="F6B1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5" name="Rectangle 144"/>
          <p:cNvSpPr/>
          <p:nvPr/>
        </p:nvSpPr>
        <p:spPr>
          <a:xfrm>
            <a:off x="19075713" y="5829300"/>
            <a:ext cx="1023077" cy="438150"/>
          </a:xfrm>
          <a:prstGeom prst="rect">
            <a:avLst/>
          </a:prstGeom>
          <a:solidFill>
            <a:srgbClr val="F6B1C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6" name="Rectangle 145"/>
          <p:cNvSpPr/>
          <p:nvPr/>
        </p:nvSpPr>
        <p:spPr>
          <a:xfrm>
            <a:off x="20319144" y="102870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7" name="Rectangle 146"/>
          <p:cNvSpPr/>
          <p:nvPr/>
        </p:nvSpPr>
        <p:spPr>
          <a:xfrm>
            <a:off x="20319144" y="97917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8" name="Rectangle 147"/>
          <p:cNvSpPr/>
          <p:nvPr/>
        </p:nvSpPr>
        <p:spPr>
          <a:xfrm>
            <a:off x="20319144" y="92964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9" name="Rectangle 148"/>
          <p:cNvSpPr/>
          <p:nvPr/>
        </p:nvSpPr>
        <p:spPr>
          <a:xfrm>
            <a:off x="20319144" y="88011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0" name="Rectangle 149"/>
          <p:cNvSpPr/>
          <p:nvPr/>
        </p:nvSpPr>
        <p:spPr>
          <a:xfrm>
            <a:off x="20319144" y="83058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1" name="Rectangle 150"/>
          <p:cNvSpPr/>
          <p:nvPr/>
        </p:nvSpPr>
        <p:spPr>
          <a:xfrm>
            <a:off x="20319144" y="78105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2" name="Rectangle 151"/>
          <p:cNvSpPr/>
          <p:nvPr/>
        </p:nvSpPr>
        <p:spPr>
          <a:xfrm>
            <a:off x="20319144" y="73152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3" name="Rectangle 152"/>
          <p:cNvSpPr/>
          <p:nvPr/>
        </p:nvSpPr>
        <p:spPr>
          <a:xfrm>
            <a:off x="20319144" y="6819900"/>
            <a:ext cx="1023077" cy="4381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4" name="Rectangle 153"/>
          <p:cNvSpPr/>
          <p:nvPr/>
        </p:nvSpPr>
        <p:spPr>
          <a:xfrm>
            <a:off x="20319144" y="6324600"/>
            <a:ext cx="1023077" cy="438150"/>
          </a:xfrm>
          <a:prstGeom prst="rect">
            <a:avLst/>
          </a:prstGeom>
          <a:solidFill>
            <a:srgbClr val="0B48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5" name="Rectangle 154"/>
          <p:cNvSpPr/>
          <p:nvPr/>
        </p:nvSpPr>
        <p:spPr>
          <a:xfrm>
            <a:off x="20319144" y="5829300"/>
            <a:ext cx="1023077" cy="438150"/>
          </a:xfrm>
          <a:prstGeom prst="rect">
            <a:avLst/>
          </a:prstGeom>
          <a:solidFill>
            <a:srgbClr val="0B48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TextBox 7"/>
          <p:cNvSpPr txBox="1"/>
          <p:nvPr/>
        </p:nvSpPr>
        <p:spPr>
          <a:xfrm>
            <a:off x="20385688" y="10801350"/>
            <a:ext cx="889988" cy="461665"/>
          </a:xfrm>
          <a:prstGeom prst="rect">
            <a:avLst/>
          </a:prstGeom>
          <a:noFill/>
        </p:spPr>
        <p:txBody>
          <a:bodyPr wrap="none" rtlCol="0">
            <a:spAutoFit/>
          </a:bodyPr>
          <a:lstStyle/>
          <a:p>
            <a:pPr algn="ctr"/>
            <a:r>
              <a:rPr lang="tr-TR" sz="2400" b="1">
                <a:solidFill>
                  <a:srgbClr val="0B486B"/>
                </a:solidFill>
                <a:latin typeface="Noto Sans SemiBold" panose="020B0502040504020204" pitchFamily="34" charset="0"/>
                <a:ea typeface="Open Sans Semibold" panose="020B0706030804020204" pitchFamily="34" charset="0"/>
                <a:cs typeface="Open Sans Semibold" panose="020B0706030804020204" pitchFamily="34" charset="0"/>
              </a:rPr>
              <a:t>2017</a:t>
            </a:r>
          </a:p>
        </p:txBody>
      </p:sp>
      <p:sp>
        <p:nvSpPr>
          <p:cNvPr id="156" name="TextBox 155"/>
          <p:cNvSpPr txBox="1"/>
          <p:nvPr/>
        </p:nvSpPr>
        <p:spPr>
          <a:xfrm>
            <a:off x="19142257" y="10801350"/>
            <a:ext cx="889988" cy="461665"/>
          </a:xfrm>
          <a:prstGeom prst="rect">
            <a:avLst/>
          </a:prstGeom>
          <a:noFill/>
        </p:spPr>
        <p:txBody>
          <a:bodyPr wrap="none" rtlCol="0">
            <a:spAutoFit/>
          </a:bodyPr>
          <a:lstStyle/>
          <a:p>
            <a:pPr algn="ctr"/>
            <a:r>
              <a:rPr lang="tr-TR" sz="2400" b="1">
                <a:solidFill>
                  <a:srgbClr val="F6B1C3"/>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sp>
        <p:nvSpPr>
          <p:cNvPr id="157" name="TextBox 156"/>
          <p:cNvSpPr txBox="1"/>
          <p:nvPr/>
        </p:nvSpPr>
        <p:spPr>
          <a:xfrm>
            <a:off x="17898826" y="10801350"/>
            <a:ext cx="889988" cy="461665"/>
          </a:xfrm>
          <a:prstGeom prst="rect">
            <a:avLst/>
          </a:prstGeom>
          <a:noFill/>
        </p:spPr>
        <p:txBody>
          <a:bodyPr wrap="none" rtlCol="0">
            <a:spAutoFit/>
          </a:bodyPr>
          <a:lstStyle/>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158" name="TextBox 157"/>
          <p:cNvSpPr txBox="1"/>
          <p:nvPr/>
        </p:nvSpPr>
        <p:spPr>
          <a:xfrm>
            <a:off x="16652905" y="10801350"/>
            <a:ext cx="889988" cy="461665"/>
          </a:xfrm>
          <a:prstGeom prst="rect">
            <a:avLst/>
          </a:prstGeom>
          <a:noFill/>
        </p:spPr>
        <p:txBody>
          <a:bodyPr wrap="none" rtlCol="0">
            <a:spAutoFit/>
          </a:bodyPr>
          <a:lstStyle/>
          <a:p>
            <a:pPr algn="ctr"/>
            <a:r>
              <a:rPr lang="tr-TR" sz="2400"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2014</a:t>
            </a:r>
          </a:p>
        </p:txBody>
      </p:sp>
      <p:sp>
        <p:nvSpPr>
          <p:cNvPr id="159" name="TextBox 158"/>
          <p:cNvSpPr txBox="1"/>
          <p:nvPr/>
        </p:nvSpPr>
        <p:spPr>
          <a:xfrm>
            <a:off x="15409474" y="10801350"/>
            <a:ext cx="889988" cy="461665"/>
          </a:xfrm>
          <a:prstGeom prst="rect">
            <a:avLst/>
          </a:prstGeom>
          <a:noFill/>
        </p:spPr>
        <p:txBody>
          <a:bodyPr wrap="none" rtlCol="0">
            <a:spAutoFit/>
          </a:bodyPr>
          <a:lstStyle/>
          <a:p>
            <a:pPr algn="ctr"/>
            <a:r>
              <a:rPr lang="tr-TR" sz="2400" b="1">
                <a:solidFill>
                  <a:srgbClr val="685C79"/>
                </a:solidFill>
                <a:latin typeface="Noto Sans SemiBold" panose="020B0502040504020204" pitchFamily="34" charset="0"/>
                <a:ea typeface="Open Sans Semibold" panose="020B0706030804020204" pitchFamily="34" charset="0"/>
                <a:cs typeface="Open Sans Semibold" panose="020B0706030804020204" pitchFamily="34" charset="0"/>
              </a:rPr>
              <a:t>2013</a:t>
            </a:r>
          </a:p>
        </p:txBody>
      </p:sp>
      <p:sp>
        <p:nvSpPr>
          <p:cNvPr id="160" name="TextBox 159"/>
          <p:cNvSpPr txBox="1"/>
          <p:nvPr/>
        </p:nvSpPr>
        <p:spPr>
          <a:xfrm>
            <a:off x="14166043" y="10801350"/>
            <a:ext cx="889988" cy="461665"/>
          </a:xfrm>
          <a:prstGeom prst="rect">
            <a:avLst/>
          </a:prstGeom>
          <a:noFill/>
        </p:spPr>
        <p:txBody>
          <a:bodyPr wrap="none" rtlCol="0">
            <a:spAutoFit/>
          </a:bodyPr>
          <a:lstStyle/>
          <a:p>
            <a:pPr algn="ctr"/>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2012</a:t>
            </a:r>
          </a:p>
        </p:txBody>
      </p:sp>
      <p:sp>
        <p:nvSpPr>
          <p:cNvPr id="161" name="TextBox 160"/>
          <p:cNvSpPr txBox="1"/>
          <p:nvPr/>
        </p:nvSpPr>
        <p:spPr>
          <a:xfrm>
            <a:off x="12920122" y="10801350"/>
            <a:ext cx="889988"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2011</a:t>
            </a:r>
          </a:p>
        </p:txBody>
      </p:sp>
      <p:sp>
        <p:nvSpPr>
          <p:cNvPr id="162" name="TextBox 161"/>
          <p:cNvSpPr txBox="1"/>
          <p:nvPr/>
        </p:nvSpPr>
        <p:spPr>
          <a:xfrm>
            <a:off x="11676691" y="10801350"/>
            <a:ext cx="889988" cy="461665"/>
          </a:xfrm>
          <a:prstGeom prst="rect">
            <a:avLst/>
          </a:prstGeom>
          <a:noFill/>
        </p:spPr>
        <p:txBody>
          <a:bodyPr wrap="none" rtlCol="0">
            <a:spAutoFit/>
          </a:bodyPr>
          <a:lstStyle/>
          <a:p>
            <a:pPr algn="ctr"/>
            <a:r>
              <a:rPr lang="tr-TR" sz="2400"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2010</a:t>
            </a:r>
          </a:p>
        </p:txBody>
      </p:sp>
      <p:sp>
        <p:nvSpPr>
          <p:cNvPr id="163" name="TextBox 162"/>
          <p:cNvSpPr txBox="1"/>
          <p:nvPr/>
        </p:nvSpPr>
        <p:spPr>
          <a:xfrm>
            <a:off x="10433260" y="10801350"/>
            <a:ext cx="889988"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2009</a:t>
            </a:r>
          </a:p>
        </p:txBody>
      </p:sp>
      <p:sp>
        <p:nvSpPr>
          <p:cNvPr id="164" name="TextBox 163"/>
          <p:cNvSpPr txBox="1"/>
          <p:nvPr/>
        </p:nvSpPr>
        <p:spPr>
          <a:xfrm>
            <a:off x="9210545" y="10801350"/>
            <a:ext cx="889988"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2008</a:t>
            </a:r>
          </a:p>
        </p:txBody>
      </p:sp>
      <p:sp>
        <p:nvSpPr>
          <p:cNvPr id="11" name="TextBox 10"/>
          <p:cNvSpPr txBox="1"/>
          <p:nvPr/>
        </p:nvSpPr>
        <p:spPr>
          <a:xfrm>
            <a:off x="9144001" y="5169726"/>
            <a:ext cx="1023076" cy="523220"/>
          </a:xfrm>
          <a:prstGeom prst="rect">
            <a:avLst/>
          </a:prstGeom>
          <a:noFill/>
        </p:spPr>
        <p:txBody>
          <a:bodyPr wrap="square" rtlCol="0">
            <a:spAutoFit/>
          </a:bodyPr>
          <a:lstStyle/>
          <a:p>
            <a:pPr algn="ctr"/>
            <a:r>
              <a:rPr lang="tr-TR" sz="28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80%</a:t>
            </a:r>
          </a:p>
        </p:txBody>
      </p:sp>
      <p:sp>
        <p:nvSpPr>
          <p:cNvPr id="165" name="TextBox 164"/>
          <p:cNvSpPr txBox="1"/>
          <p:nvPr/>
        </p:nvSpPr>
        <p:spPr>
          <a:xfrm>
            <a:off x="10387433" y="5169726"/>
            <a:ext cx="1023076" cy="523220"/>
          </a:xfrm>
          <a:prstGeom prst="rect">
            <a:avLst/>
          </a:prstGeom>
          <a:noFill/>
        </p:spPr>
        <p:txBody>
          <a:bodyPr wrap="square" rtlCol="0">
            <a:spAutoFit/>
          </a:bodyPr>
          <a:lstStyle/>
          <a:p>
            <a:pPr algn="ctr"/>
            <a:r>
              <a:rPr lang="tr-TR" sz="28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70%</a:t>
            </a:r>
          </a:p>
        </p:txBody>
      </p:sp>
      <p:sp>
        <p:nvSpPr>
          <p:cNvPr id="166" name="TextBox 165"/>
          <p:cNvSpPr txBox="1"/>
          <p:nvPr/>
        </p:nvSpPr>
        <p:spPr>
          <a:xfrm>
            <a:off x="11630865" y="5169726"/>
            <a:ext cx="1023076" cy="523220"/>
          </a:xfrm>
          <a:prstGeom prst="rect">
            <a:avLst/>
          </a:prstGeom>
          <a:noFill/>
        </p:spPr>
        <p:txBody>
          <a:bodyPr wrap="square" rtlCol="0">
            <a:spAutoFit/>
          </a:bodyPr>
          <a:lstStyle/>
          <a:p>
            <a:pPr algn="ctr"/>
            <a:r>
              <a:rPr lang="tr-TR" sz="28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67" name="TextBox 166"/>
          <p:cNvSpPr txBox="1"/>
          <p:nvPr/>
        </p:nvSpPr>
        <p:spPr>
          <a:xfrm>
            <a:off x="12874294" y="5169726"/>
            <a:ext cx="1023076" cy="523220"/>
          </a:xfrm>
          <a:prstGeom prst="rect">
            <a:avLst/>
          </a:prstGeom>
          <a:noFill/>
        </p:spPr>
        <p:txBody>
          <a:bodyPr wrap="square" rtlCol="0">
            <a:spAutoFit/>
          </a:bodyPr>
          <a:lstStyle/>
          <a:p>
            <a:pPr algn="ctr"/>
            <a:r>
              <a:rPr lang="tr-TR" sz="28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80%</a:t>
            </a:r>
          </a:p>
        </p:txBody>
      </p:sp>
      <p:sp>
        <p:nvSpPr>
          <p:cNvPr id="168" name="TextBox 167"/>
          <p:cNvSpPr txBox="1"/>
          <p:nvPr/>
        </p:nvSpPr>
        <p:spPr>
          <a:xfrm>
            <a:off x="14117726" y="5169726"/>
            <a:ext cx="1023076" cy="523220"/>
          </a:xfrm>
          <a:prstGeom prst="rect">
            <a:avLst/>
          </a:prstGeom>
          <a:noFill/>
        </p:spPr>
        <p:txBody>
          <a:bodyPr wrap="square" rtlCol="0">
            <a:spAutoFit/>
          </a:bodyPr>
          <a:lstStyle/>
          <a:p>
            <a:pPr algn="ctr"/>
            <a:r>
              <a:rPr lang="tr-TR" sz="28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90%</a:t>
            </a:r>
          </a:p>
        </p:txBody>
      </p:sp>
      <p:sp>
        <p:nvSpPr>
          <p:cNvPr id="169" name="TextBox 168"/>
          <p:cNvSpPr txBox="1"/>
          <p:nvPr/>
        </p:nvSpPr>
        <p:spPr>
          <a:xfrm>
            <a:off x="15361158" y="5169726"/>
            <a:ext cx="1023076" cy="523220"/>
          </a:xfrm>
          <a:prstGeom prst="rect">
            <a:avLst/>
          </a:prstGeom>
          <a:noFill/>
        </p:spPr>
        <p:txBody>
          <a:bodyPr wrap="square" rtlCol="0">
            <a:spAutoFit/>
          </a:bodyPr>
          <a:lstStyle/>
          <a:p>
            <a:pPr algn="ctr"/>
            <a:r>
              <a:rPr lang="tr-TR" sz="2800" b="1">
                <a:solidFill>
                  <a:srgbClr val="685C79"/>
                </a:solidFill>
                <a:latin typeface="Noto Sans SemiBold" panose="020B0502040504020204" pitchFamily="34" charset="0"/>
                <a:ea typeface="Open Sans Semibold" panose="020B0706030804020204" pitchFamily="34" charset="0"/>
                <a:cs typeface="Open Sans Semibold" panose="020B0706030804020204" pitchFamily="34" charset="0"/>
              </a:rPr>
              <a:t>70%</a:t>
            </a:r>
          </a:p>
        </p:txBody>
      </p:sp>
      <p:sp>
        <p:nvSpPr>
          <p:cNvPr id="170" name="TextBox 169"/>
          <p:cNvSpPr txBox="1"/>
          <p:nvPr/>
        </p:nvSpPr>
        <p:spPr>
          <a:xfrm>
            <a:off x="16588850" y="5169726"/>
            <a:ext cx="1023076" cy="523220"/>
          </a:xfrm>
          <a:prstGeom prst="rect">
            <a:avLst/>
          </a:prstGeom>
          <a:noFill/>
        </p:spPr>
        <p:txBody>
          <a:bodyPr wrap="square" rtlCol="0">
            <a:spAutoFit/>
          </a:bodyPr>
          <a:lstStyle/>
          <a:p>
            <a:pPr algn="ctr"/>
            <a:r>
              <a:rPr lang="tr-TR" sz="2800"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171" name="TextBox 170"/>
          <p:cNvSpPr txBox="1"/>
          <p:nvPr/>
        </p:nvSpPr>
        <p:spPr>
          <a:xfrm>
            <a:off x="17832282" y="5169726"/>
            <a:ext cx="1023076" cy="523220"/>
          </a:xfrm>
          <a:prstGeom prst="rect">
            <a:avLst/>
          </a:prstGeom>
          <a:noFill/>
        </p:spPr>
        <p:txBody>
          <a:bodyPr wrap="square" rtlCol="0">
            <a:spAutoFit/>
          </a:bodyPr>
          <a:lstStyle/>
          <a:p>
            <a:pPr algn="ctr"/>
            <a:r>
              <a:rPr lang="tr-TR" sz="28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80%</a:t>
            </a:r>
          </a:p>
        </p:txBody>
      </p:sp>
      <p:sp>
        <p:nvSpPr>
          <p:cNvPr id="172" name="TextBox 171"/>
          <p:cNvSpPr txBox="1"/>
          <p:nvPr/>
        </p:nvSpPr>
        <p:spPr>
          <a:xfrm>
            <a:off x="19075714" y="5169726"/>
            <a:ext cx="1023076" cy="523220"/>
          </a:xfrm>
          <a:prstGeom prst="rect">
            <a:avLst/>
          </a:prstGeom>
          <a:noFill/>
        </p:spPr>
        <p:txBody>
          <a:bodyPr wrap="square" rtlCol="0">
            <a:spAutoFit/>
          </a:bodyPr>
          <a:lstStyle/>
          <a:p>
            <a:pPr algn="ctr"/>
            <a:r>
              <a:rPr lang="tr-TR" sz="2800" b="1">
                <a:solidFill>
                  <a:srgbClr val="F6B1C3"/>
                </a:solidFill>
                <a:latin typeface="Noto Sans SemiBold" panose="020B0502040504020204" pitchFamily="34" charset="0"/>
                <a:ea typeface="Open Sans Semibold" panose="020B0706030804020204" pitchFamily="34" charset="0"/>
                <a:cs typeface="Open Sans Semibold" panose="020B0706030804020204" pitchFamily="34" charset="0"/>
              </a:rPr>
              <a:t>90%</a:t>
            </a:r>
          </a:p>
        </p:txBody>
      </p:sp>
      <p:sp>
        <p:nvSpPr>
          <p:cNvPr id="173" name="TextBox 172"/>
          <p:cNvSpPr txBox="1"/>
          <p:nvPr/>
        </p:nvSpPr>
        <p:spPr>
          <a:xfrm>
            <a:off x="20319144" y="5169726"/>
            <a:ext cx="1023076" cy="523220"/>
          </a:xfrm>
          <a:prstGeom prst="rect">
            <a:avLst/>
          </a:prstGeom>
          <a:noFill/>
        </p:spPr>
        <p:txBody>
          <a:bodyPr wrap="square" rtlCol="0">
            <a:spAutoFit/>
          </a:bodyPr>
          <a:lstStyle/>
          <a:p>
            <a:pPr algn="ctr"/>
            <a:r>
              <a:rPr lang="tr-TR" sz="2800" b="1">
                <a:solidFill>
                  <a:srgbClr val="0B486B"/>
                </a:solidFill>
                <a:latin typeface="Noto Sans SemiBold" panose="020B0502040504020204" pitchFamily="34" charset="0"/>
                <a:ea typeface="Open Sans Semibold" panose="020B0706030804020204" pitchFamily="34" charset="0"/>
                <a:cs typeface="Open Sans Semibold" panose="020B0706030804020204" pitchFamily="34" charset="0"/>
              </a:rPr>
              <a:t>80%</a:t>
            </a:r>
          </a:p>
        </p:txBody>
      </p:sp>
      <p:sp>
        <p:nvSpPr>
          <p:cNvPr id="14" name="TextBox 13"/>
          <p:cNvSpPr txBox="1"/>
          <p:nvPr/>
        </p:nvSpPr>
        <p:spPr>
          <a:xfrm>
            <a:off x="2991798" y="4696187"/>
            <a:ext cx="2545890"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cxnSp>
        <p:nvCxnSpPr>
          <p:cNvPr id="177" name="Straight Connector 176">
            <a:extLst>
              <a:ext uri="{FF2B5EF4-FFF2-40B4-BE49-F238E27FC236}">
                <a16:creationId xmlns:a16="http://schemas.microsoft.com/office/drawing/2014/main" id="{D1099565-51AF-7D4D-BFFC-DBD22E364DA8}"/>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5FBA578A-F28B-4648-9475-568475D92A5B}"/>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Custom</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179" name="TextBox 178">
            <a:extLst>
              <a:ext uri="{FF2B5EF4-FFF2-40B4-BE49-F238E27FC236}">
                <a16:creationId xmlns:a16="http://schemas.microsoft.com/office/drawing/2014/main" id="{27A43FB4-DE99-024C-8FE7-EB286DA283E2}"/>
              </a:ext>
            </a:extLst>
          </p:cNvPr>
          <p:cNvSpPr txBox="1"/>
          <p:nvPr/>
        </p:nvSpPr>
        <p:spPr>
          <a:xfrm>
            <a:off x="3159010" y="1206364"/>
            <a:ext cx="5449249"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COLUMN CHART</a:t>
            </a:r>
          </a:p>
        </p:txBody>
      </p:sp>
    </p:spTree>
    <p:extLst>
      <p:ext uri="{BB962C8B-B14F-4D97-AF65-F5344CB8AC3E}">
        <p14:creationId xmlns:p14="http://schemas.microsoft.com/office/powerpoint/2010/main" val="382730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2800" y="10991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Rectangle 37"/>
          <p:cNvSpPr/>
          <p:nvPr/>
        </p:nvSpPr>
        <p:spPr>
          <a:xfrm>
            <a:off x="3352800" y="10687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 name="Rectangle 40"/>
          <p:cNvSpPr/>
          <p:nvPr/>
        </p:nvSpPr>
        <p:spPr>
          <a:xfrm>
            <a:off x="3352800" y="10382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Rectangle 41"/>
          <p:cNvSpPr/>
          <p:nvPr/>
        </p:nvSpPr>
        <p:spPr>
          <a:xfrm>
            <a:off x="3352800" y="10077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Rectangle 45"/>
          <p:cNvSpPr/>
          <p:nvPr/>
        </p:nvSpPr>
        <p:spPr>
          <a:xfrm>
            <a:off x="3352800" y="9772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Rectangle 51"/>
          <p:cNvSpPr/>
          <p:nvPr/>
        </p:nvSpPr>
        <p:spPr>
          <a:xfrm>
            <a:off x="3352800" y="9467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Rectangle 52"/>
          <p:cNvSpPr/>
          <p:nvPr/>
        </p:nvSpPr>
        <p:spPr>
          <a:xfrm>
            <a:off x="3352800" y="9163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 name="Rectangle 53"/>
          <p:cNvSpPr/>
          <p:nvPr/>
        </p:nvSpPr>
        <p:spPr>
          <a:xfrm>
            <a:off x="3352800" y="8858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Rectangle 54"/>
          <p:cNvSpPr/>
          <p:nvPr/>
        </p:nvSpPr>
        <p:spPr>
          <a:xfrm>
            <a:off x="3352800" y="8553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Rectangle 56"/>
          <p:cNvSpPr/>
          <p:nvPr/>
        </p:nvSpPr>
        <p:spPr>
          <a:xfrm>
            <a:off x="3352800" y="8248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Rectangle 57"/>
          <p:cNvSpPr/>
          <p:nvPr/>
        </p:nvSpPr>
        <p:spPr>
          <a:xfrm>
            <a:off x="3352800" y="7943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9" name="Rectangle 58"/>
          <p:cNvSpPr/>
          <p:nvPr/>
        </p:nvSpPr>
        <p:spPr>
          <a:xfrm>
            <a:off x="3352800" y="7639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Rectangle 59"/>
          <p:cNvSpPr/>
          <p:nvPr/>
        </p:nvSpPr>
        <p:spPr>
          <a:xfrm>
            <a:off x="3352800" y="7334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Rectangle 63"/>
          <p:cNvSpPr/>
          <p:nvPr/>
        </p:nvSpPr>
        <p:spPr>
          <a:xfrm>
            <a:off x="3352800" y="7029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Rectangle 65"/>
          <p:cNvSpPr/>
          <p:nvPr/>
        </p:nvSpPr>
        <p:spPr>
          <a:xfrm>
            <a:off x="3352800" y="6724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Rectangle 66"/>
          <p:cNvSpPr/>
          <p:nvPr/>
        </p:nvSpPr>
        <p:spPr>
          <a:xfrm>
            <a:off x="3352800" y="64198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Rectangle 67"/>
          <p:cNvSpPr/>
          <p:nvPr/>
        </p:nvSpPr>
        <p:spPr>
          <a:xfrm>
            <a:off x="3352800" y="61150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Rectangle 68"/>
          <p:cNvSpPr/>
          <p:nvPr/>
        </p:nvSpPr>
        <p:spPr>
          <a:xfrm>
            <a:off x="3352800" y="58102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Rectangle 70"/>
          <p:cNvSpPr/>
          <p:nvPr/>
        </p:nvSpPr>
        <p:spPr>
          <a:xfrm>
            <a:off x="3352800" y="55054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Rectangle 71"/>
          <p:cNvSpPr/>
          <p:nvPr/>
        </p:nvSpPr>
        <p:spPr>
          <a:xfrm>
            <a:off x="3352800" y="52006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Rectangle 73"/>
          <p:cNvSpPr/>
          <p:nvPr/>
        </p:nvSpPr>
        <p:spPr>
          <a:xfrm>
            <a:off x="3771900" y="10991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Rectangle 75"/>
          <p:cNvSpPr/>
          <p:nvPr/>
        </p:nvSpPr>
        <p:spPr>
          <a:xfrm>
            <a:off x="3771900" y="10687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7" name="Rectangle 76"/>
          <p:cNvSpPr/>
          <p:nvPr/>
        </p:nvSpPr>
        <p:spPr>
          <a:xfrm>
            <a:off x="3771900" y="103822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Rectangle 77"/>
          <p:cNvSpPr/>
          <p:nvPr/>
        </p:nvSpPr>
        <p:spPr>
          <a:xfrm>
            <a:off x="3771900" y="100774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9" name="Rectangle 78"/>
          <p:cNvSpPr/>
          <p:nvPr/>
        </p:nvSpPr>
        <p:spPr>
          <a:xfrm>
            <a:off x="3771900" y="97726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0" name="Rectangle 79"/>
          <p:cNvSpPr/>
          <p:nvPr/>
        </p:nvSpPr>
        <p:spPr>
          <a:xfrm>
            <a:off x="3771900" y="9467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1" name="Rectangle 80"/>
          <p:cNvSpPr/>
          <p:nvPr/>
        </p:nvSpPr>
        <p:spPr>
          <a:xfrm>
            <a:off x="3771900" y="9163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2" name="Rectangle 81"/>
          <p:cNvSpPr/>
          <p:nvPr/>
        </p:nvSpPr>
        <p:spPr>
          <a:xfrm>
            <a:off x="3771900" y="88582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3" name="Rectangle 82"/>
          <p:cNvSpPr/>
          <p:nvPr/>
        </p:nvSpPr>
        <p:spPr>
          <a:xfrm>
            <a:off x="3771900" y="85534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Rectangle 83"/>
          <p:cNvSpPr/>
          <p:nvPr/>
        </p:nvSpPr>
        <p:spPr>
          <a:xfrm>
            <a:off x="3771900" y="82486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Rectangle 84"/>
          <p:cNvSpPr/>
          <p:nvPr/>
        </p:nvSpPr>
        <p:spPr>
          <a:xfrm>
            <a:off x="3771900" y="7943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ectangle 86"/>
          <p:cNvSpPr/>
          <p:nvPr/>
        </p:nvSpPr>
        <p:spPr>
          <a:xfrm>
            <a:off x="3771900" y="7639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Rectangle 87"/>
          <p:cNvSpPr/>
          <p:nvPr/>
        </p:nvSpPr>
        <p:spPr>
          <a:xfrm>
            <a:off x="3771900" y="73342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Rectangle 88"/>
          <p:cNvSpPr/>
          <p:nvPr/>
        </p:nvSpPr>
        <p:spPr>
          <a:xfrm>
            <a:off x="3771900" y="70294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Rectangle 89"/>
          <p:cNvSpPr/>
          <p:nvPr/>
        </p:nvSpPr>
        <p:spPr>
          <a:xfrm>
            <a:off x="3771900" y="67246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1" name="Rectangle 90"/>
          <p:cNvSpPr/>
          <p:nvPr/>
        </p:nvSpPr>
        <p:spPr>
          <a:xfrm>
            <a:off x="3771900" y="64198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Rectangle 91"/>
          <p:cNvSpPr/>
          <p:nvPr/>
        </p:nvSpPr>
        <p:spPr>
          <a:xfrm>
            <a:off x="3771900" y="61150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ectangle 92"/>
          <p:cNvSpPr/>
          <p:nvPr/>
        </p:nvSpPr>
        <p:spPr>
          <a:xfrm>
            <a:off x="3771900" y="58102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Rectangle 93"/>
          <p:cNvSpPr/>
          <p:nvPr/>
        </p:nvSpPr>
        <p:spPr>
          <a:xfrm>
            <a:off x="3771900" y="55054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Rectangle 94"/>
          <p:cNvSpPr/>
          <p:nvPr/>
        </p:nvSpPr>
        <p:spPr>
          <a:xfrm>
            <a:off x="3771900" y="52006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6" name="Rectangle 135"/>
          <p:cNvSpPr/>
          <p:nvPr/>
        </p:nvSpPr>
        <p:spPr>
          <a:xfrm>
            <a:off x="4191000" y="10991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7" name="Rectangle 136"/>
          <p:cNvSpPr/>
          <p:nvPr/>
        </p:nvSpPr>
        <p:spPr>
          <a:xfrm>
            <a:off x="4191000" y="10687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8" name="Rectangle 137"/>
          <p:cNvSpPr/>
          <p:nvPr/>
        </p:nvSpPr>
        <p:spPr>
          <a:xfrm>
            <a:off x="4191000" y="10382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9" name="Rectangle 138"/>
          <p:cNvSpPr/>
          <p:nvPr/>
        </p:nvSpPr>
        <p:spPr>
          <a:xfrm>
            <a:off x="4191000" y="10077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0" name="Rectangle 139"/>
          <p:cNvSpPr/>
          <p:nvPr/>
        </p:nvSpPr>
        <p:spPr>
          <a:xfrm>
            <a:off x="4191000" y="9772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1" name="Rectangle 140"/>
          <p:cNvSpPr/>
          <p:nvPr/>
        </p:nvSpPr>
        <p:spPr>
          <a:xfrm>
            <a:off x="4191000" y="9467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2" name="Rectangle 141"/>
          <p:cNvSpPr/>
          <p:nvPr/>
        </p:nvSpPr>
        <p:spPr>
          <a:xfrm>
            <a:off x="4191000" y="9163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3" name="Rectangle 142"/>
          <p:cNvSpPr/>
          <p:nvPr/>
        </p:nvSpPr>
        <p:spPr>
          <a:xfrm>
            <a:off x="4191000" y="8858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4" name="Rectangle 143"/>
          <p:cNvSpPr/>
          <p:nvPr/>
        </p:nvSpPr>
        <p:spPr>
          <a:xfrm>
            <a:off x="4191000" y="8553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5" name="Rectangle 144"/>
          <p:cNvSpPr/>
          <p:nvPr/>
        </p:nvSpPr>
        <p:spPr>
          <a:xfrm>
            <a:off x="4191000" y="8248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6" name="Rectangle 145"/>
          <p:cNvSpPr/>
          <p:nvPr/>
        </p:nvSpPr>
        <p:spPr>
          <a:xfrm>
            <a:off x="4191000" y="7943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7" name="Rectangle 146"/>
          <p:cNvSpPr/>
          <p:nvPr/>
        </p:nvSpPr>
        <p:spPr>
          <a:xfrm>
            <a:off x="4191000" y="7639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8" name="Rectangle 147"/>
          <p:cNvSpPr/>
          <p:nvPr/>
        </p:nvSpPr>
        <p:spPr>
          <a:xfrm>
            <a:off x="4191000" y="7334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9" name="Rectangle 148"/>
          <p:cNvSpPr/>
          <p:nvPr/>
        </p:nvSpPr>
        <p:spPr>
          <a:xfrm>
            <a:off x="4191000" y="7029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0" name="Rectangle 149"/>
          <p:cNvSpPr/>
          <p:nvPr/>
        </p:nvSpPr>
        <p:spPr>
          <a:xfrm>
            <a:off x="4191000" y="6724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1" name="Rectangle 150"/>
          <p:cNvSpPr/>
          <p:nvPr/>
        </p:nvSpPr>
        <p:spPr>
          <a:xfrm>
            <a:off x="4191000" y="6419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2" name="Rectangle 151"/>
          <p:cNvSpPr/>
          <p:nvPr/>
        </p:nvSpPr>
        <p:spPr>
          <a:xfrm>
            <a:off x="4191000" y="6115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3" name="Rectangle 152"/>
          <p:cNvSpPr/>
          <p:nvPr/>
        </p:nvSpPr>
        <p:spPr>
          <a:xfrm>
            <a:off x="4191000" y="58102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4" name="Rectangle 153"/>
          <p:cNvSpPr/>
          <p:nvPr/>
        </p:nvSpPr>
        <p:spPr>
          <a:xfrm>
            <a:off x="4191000" y="55054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5" name="Rectangle 154"/>
          <p:cNvSpPr/>
          <p:nvPr/>
        </p:nvSpPr>
        <p:spPr>
          <a:xfrm>
            <a:off x="4191000" y="52006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6" name="Rectangle 155"/>
          <p:cNvSpPr/>
          <p:nvPr/>
        </p:nvSpPr>
        <p:spPr>
          <a:xfrm>
            <a:off x="4610100" y="10991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7" name="Rectangle 156"/>
          <p:cNvSpPr/>
          <p:nvPr/>
        </p:nvSpPr>
        <p:spPr>
          <a:xfrm>
            <a:off x="4610100" y="10687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8" name="Rectangle 157"/>
          <p:cNvSpPr/>
          <p:nvPr/>
        </p:nvSpPr>
        <p:spPr>
          <a:xfrm>
            <a:off x="4610100" y="10382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9" name="Rectangle 158"/>
          <p:cNvSpPr/>
          <p:nvPr/>
        </p:nvSpPr>
        <p:spPr>
          <a:xfrm>
            <a:off x="4610100" y="10077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0" name="Rectangle 159"/>
          <p:cNvSpPr/>
          <p:nvPr/>
        </p:nvSpPr>
        <p:spPr>
          <a:xfrm>
            <a:off x="4610100" y="97726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1" name="Rectangle 160"/>
          <p:cNvSpPr/>
          <p:nvPr/>
        </p:nvSpPr>
        <p:spPr>
          <a:xfrm>
            <a:off x="4610100" y="9467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2" name="Rectangle 161"/>
          <p:cNvSpPr/>
          <p:nvPr/>
        </p:nvSpPr>
        <p:spPr>
          <a:xfrm>
            <a:off x="4610100" y="9163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3" name="Rectangle 162"/>
          <p:cNvSpPr/>
          <p:nvPr/>
        </p:nvSpPr>
        <p:spPr>
          <a:xfrm>
            <a:off x="4610100" y="8858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4" name="Rectangle 163"/>
          <p:cNvSpPr/>
          <p:nvPr/>
        </p:nvSpPr>
        <p:spPr>
          <a:xfrm>
            <a:off x="4610100" y="8553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5" name="Rectangle 164"/>
          <p:cNvSpPr/>
          <p:nvPr/>
        </p:nvSpPr>
        <p:spPr>
          <a:xfrm>
            <a:off x="4610100" y="82486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6" name="Rectangle 165"/>
          <p:cNvSpPr/>
          <p:nvPr/>
        </p:nvSpPr>
        <p:spPr>
          <a:xfrm>
            <a:off x="4610100" y="7943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7" name="Rectangle 166"/>
          <p:cNvSpPr/>
          <p:nvPr/>
        </p:nvSpPr>
        <p:spPr>
          <a:xfrm>
            <a:off x="4610100" y="7639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8" name="Rectangle 167"/>
          <p:cNvSpPr/>
          <p:nvPr/>
        </p:nvSpPr>
        <p:spPr>
          <a:xfrm>
            <a:off x="4610100" y="7334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9" name="Rectangle 168"/>
          <p:cNvSpPr/>
          <p:nvPr/>
        </p:nvSpPr>
        <p:spPr>
          <a:xfrm>
            <a:off x="4610100" y="7029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0" name="Rectangle 169"/>
          <p:cNvSpPr/>
          <p:nvPr/>
        </p:nvSpPr>
        <p:spPr>
          <a:xfrm>
            <a:off x="4610100" y="67246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1" name="Rectangle 170"/>
          <p:cNvSpPr/>
          <p:nvPr/>
        </p:nvSpPr>
        <p:spPr>
          <a:xfrm>
            <a:off x="4610100" y="64198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2" name="Rectangle 171"/>
          <p:cNvSpPr/>
          <p:nvPr/>
        </p:nvSpPr>
        <p:spPr>
          <a:xfrm>
            <a:off x="4610100" y="61150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3" name="Rectangle 172"/>
          <p:cNvSpPr/>
          <p:nvPr/>
        </p:nvSpPr>
        <p:spPr>
          <a:xfrm>
            <a:off x="4610100" y="58102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4" name="Rectangle 173"/>
          <p:cNvSpPr/>
          <p:nvPr/>
        </p:nvSpPr>
        <p:spPr>
          <a:xfrm>
            <a:off x="4610100" y="55054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5" name="Rectangle 174"/>
          <p:cNvSpPr/>
          <p:nvPr/>
        </p:nvSpPr>
        <p:spPr>
          <a:xfrm>
            <a:off x="4610100" y="52006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0" name="Straight Connector 9"/>
          <p:cNvCxnSpPr/>
          <p:nvPr/>
        </p:nvCxnSpPr>
        <p:spPr>
          <a:xfrm flipV="1">
            <a:off x="3041780" y="5200650"/>
            <a:ext cx="0" cy="6248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1780" y="11449050"/>
            <a:ext cx="684517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5711890" y="10991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8" name="Rectangle 177"/>
          <p:cNvSpPr/>
          <p:nvPr/>
        </p:nvSpPr>
        <p:spPr>
          <a:xfrm>
            <a:off x="5711890" y="10687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9" name="Rectangle 178"/>
          <p:cNvSpPr/>
          <p:nvPr/>
        </p:nvSpPr>
        <p:spPr>
          <a:xfrm>
            <a:off x="5711890" y="10382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0" name="Rectangle 179"/>
          <p:cNvSpPr/>
          <p:nvPr/>
        </p:nvSpPr>
        <p:spPr>
          <a:xfrm>
            <a:off x="5711890" y="10077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1" name="Rectangle 180"/>
          <p:cNvSpPr/>
          <p:nvPr/>
        </p:nvSpPr>
        <p:spPr>
          <a:xfrm>
            <a:off x="5711890" y="9772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2" name="Rectangle 181"/>
          <p:cNvSpPr/>
          <p:nvPr/>
        </p:nvSpPr>
        <p:spPr>
          <a:xfrm>
            <a:off x="5711890" y="9467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3" name="Rectangle 182"/>
          <p:cNvSpPr/>
          <p:nvPr/>
        </p:nvSpPr>
        <p:spPr>
          <a:xfrm>
            <a:off x="5711890" y="9163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4" name="Rectangle 183"/>
          <p:cNvSpPr/>
          <p:nvPr/>
        </p:nvSpPr>
        <p:spPr>
          <a:xfrm>
            <a:off x="5711890" y="8858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5" name="Rectangle 184"/>
          <p:cNvSpPr/>
          <p:nvPr/>
        </p:nvSpPr>
        <p:spPr>
          <a:xfrm>
            <a:off x="5711890" y="8553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6" name="Rectangle 185"/>
          <p:cNvSpPr/>
          <p:nvPr/>
        </p:nvSpPr>
        <p:spPr>
          <a:xfrm>
            <a:off x="5711890" y="8248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7" name="Rectangle 186"/>
          <p:cNvSpPr/>
          <p:nvPr/>
        </p:nvSpPr>
        <p:spPr>
          <a:xfrm>
            <a:off x="5711890" y="7943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8" name="Rectangle 187"/>
          <p:cNvSpPr/>
          <p:nvPr/>
        </p:nvSpPr>
        <p:spPr>
          <a:xfrm>
            <a:off x="5711890" y="7639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9" name="Rectangle 188"/>
          <p:cNvSpPr/>
          <p:nvPr/>
        </p:nvSpPr>
        <p:spPr>
          <a:xfrm>
            <a:off x="5711890" y="7334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0" name="Rectangle 189"/>
          <p:cNvSpPr/>
          <p:nvPr/>
        </p:nvSpPr>
        <p:spPr>
          <a:xfrm>
            <a:off x="5711890" y="7029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1" name="Rectangle 190"/>
          <p:cNvSpPr/>
          <p:nvPr/>
        </p:nvSpPr>
        <p:spPr>
          <a:xfrm>
            <a:off x="5711890" y="6724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2" name="Rectangle 191"/>
          <p:cNvSpPr/>
          <p:nvPr/>
        </p:nvSpPr>
        <p:spPr>
          <a:xfrm>
            <a:off x="5711890" y="64198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3" name="Rectangle 192"/>
          <p:cNvSpPr/>
          <p:nvPr/>
        </p:nvSpPr>
        <p:spPr>
          <a:xfrm>
            <a:off x="5711890" y="61150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4" name="Rectangle 193"/>
          <p:cNvSpPr/>
          <p:nvPr/>
        </p:nvSpPr>
        <p:spPr>
          <a:xfrm>
            <a:off x="5711890" y="58102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5" name="Rectangle 194"/>
          <p:cNvSpPr/>
          <p:nvPr/>
        </p:nvSpPr>
        <p:spPr>
          <a:xfrm>
            <a:off x="5711890" y="55054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6" name="Rectangle 195"/>
          <p:cNvSpPr/>
          <p:nvPr/>
        </p:nvSpPr>
        <p:spPr>
          <a:xfrm>
            <a:off x="5711890" y="52006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7" name="Rectangle 196"/>
          <p:cNvSpPr/>
          <p:nvPr/>
        </p:nvSpPr>
        <p:spPr>
          <a:xfrm>
            <a:off x="6130990" y="10991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8" name="Rectangle 197"/>
          <p:cNvSpPr/>
          <p:nvPr/>
        </p:nvSpPr>
        <p:spPr>
          <a:xfrm>
            <a:off x="6130990" y="10687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9" name="Rectangle 198"/>
          <p:cNvSpPr/>
          <p:nvPr/>
        </p:nvSpPr>
        <p:spPr>
          <a:xfrm>
            <a:off x="6130990" y="103822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0" name="Rectangle 199"/>
          <p:cNvSpPr/>
          <p:nvPr/>
        </p:nvSpPr>
        <p:spPr>
          <a:xfrm>
            <a:off x="6130990" y="100774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1" name="Rectangle 200"/>
          <p:cNvSpPr/>
          <p:nvPr/>
        </p:nvSpPr>
        <p:spPr>
          <a:xfrm>
            <a:off x="6130990" y="97726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2" name="Rectangle 201"/>
          <p:cNvSpPr/>
          <p:nvPr/>
        </p:nvSpPr>
        <p:spPr>
          <a:xfrm>
            <a:off x="6130990" y="9467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3" name="Rectangle 202"/>
          <p:cNvSpPr/>
          <p:nvPr/>
        </p:nvSpPr>
        <p:spPr>
          <a:xfrm>
            <a:off x="6130990" y="9163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4" name="Rectangle 203"/>
          <p:cNvSpPr/>
          <p:nvPr/>
        </p:nvSpPr>
        <p:spPr>
          <a:xfrm>
            <a:off x="6130990" y="88582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5" name="Rectangle 204"/>
          <p:cNvSpPr/>
          <p:nvPr/>
        </p:nvSpPr>
        <p:spPr>
          <a:xfrm>
            <a:off x="6130990" y="85534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6" name="Rectangle 205"/>
          <p:cNvSpPr/>
          <p:nvPr/>
        </p:nvSpPr>
        <p:spPr>
          <a:xfrm>
            <a:off x="6130990" y="82486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7" name="Rectangle 206"/>
          <p:cNvSpPr/>
          <p:nvPr/>
        </p:nvSpPr>
        <p:spPr>
          <a:xfrm>
            <a:off x="6130990" y="7943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8" name="Rectangle 207"/>
          <p:cNvSpPr/>
          <p:nvPr/>
        </p:nvSpPr>
        <p:spPr>
          <a:xfrm>
            <a:off x="6130990" y="7639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9" name="Rectangle 208"/>
          <p:cNvSpPr/>
          <p:nvPr/>
        </p:nvSpPr>
        <p:spPr>
          <a:xfrm>
            <a:off x="6130990" y="73342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0" name="Rectangle 209"/>
          <p:cNvSpPr/>
          <p:nvPr/>
        </p:nvSpPr>
        <p:spPr>
          <a:xfrm>
            <a:off x="6130990" y="70294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1" name="Rectangle 210"/>
          <p:cNvSpPr/>
          <p:nvPr/>
        </p:nvSpPr>
        <p:spPr>
          <a:xfrm>
            <a:off x="6130990" y="67246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2" name="Rectangle 211"/>
          <p:cNvSpPr/>
          <p:nvPr/>
        </p:nvSpPr>
        <p:spPr>
          <a:xfrm>
            <a:off x="6130990" y="64198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3" name="Rectangle 212"/>
          <p:cNvSpPr/>
          <p:nvPr/>
        </p:nvSpPr>
        <p:spPr>
          <a:xfrm>
            <a:off x="6130990" y="61150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4" name="Rectangle 213"/>
          <p:cNvSpPr/>
          <p:nvPr/>
        </p:nvSpPr>
        <p:spPr>
          <a:xfrm>
            <a:off x="6130990" y="58102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5" name="Rectangle 214"/>
          <p:cNvSpPr/>
          <p:nvPr/>
        </p:nvSpPr>
        <p:spPr>
          <a:xfrm>
            <a:off x="6130990" y="55054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6" name="Rectangle 215"/>
          <p:cNvSpPr/>
          <p:nvPr/>
        </p:nvSpPr>
        <p:spPr>
          <a:xfrm>
            <a:off x="6130990" y="52006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7" name="Rectangle 216"/>
          <p:cNvSpPr/>
          <p:nvPr/>
        </p:nvSpPr>
        <p:spPr>
          <a:xfrm>
            <a:off x="6550090" y="10991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8" name="Rectangle 217"/>
          <p:cNvSpPr/>
          <p:nvPr/>
        </p:nvSpPr>
        <p:spPr>
          <a:xfrm>
            <a:off x="6550090" y="10687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9" name="Rectangle 218"/>
          <p:cNvSpPr/>
          <p:nvPr/>
        </p:nvSpPr>
        <p:spPr>
          <a:xfrm>
            <a:off x="6550090" y="10382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0" name="Rectangle 219"/>
          <p:cNvSpPr/>
          <p:nvPr/>
        </p:nvSpPr>
        <p:spPr>
          <a:xfrm>
            <a:off x="6550090" y="10077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1" name="Rectangle 220"/>
          <p:cNvSpPr/>
          <p:nvPr/>
        </p:nvSpPr>
        <p:spPr>
          <a:xfrm>
            <a:off x="6550090" y="9772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2" name="Rectangle 221"/>
          <p:cNvSpPr/>
          <p:nvPr/>
        </p:nvSpPr>
        <p:spPr>
          <a:xfrm>
            <a:off x="6550090" y="9467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3" name="Rectangle 222"/>
          <p:cNvSpPr/>
          <p:nvPr/>
        </p:nvSpPr>
        <p:spPr>
          <a:xfrm>
            <a:off x="6550090" y="9163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4" name="Rectangle 223"/>
          <p:cNvSpPr/>
          <p:nvPr/>
        </p:nvSpPr>
        <p:spPr>
          <a:xfrm>
            <a:off x="6550090" y="8858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5" name="Rectangle 224"/>
          <p:cNvSpPr/>
          <p:nvPr/>
        </p:nvSpPr>
        <p:spPr>
          <a:xfrm>
            <a:off x="6550090" y="8553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6" name="Rectangle 225"/>
          <p:cNvSpPr/>
          <p:nvPr/>
        </p:nvSpPr>
        <p:spPr>
          <a:xfrm>
            <a:off x="6550090" y="8248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7" name="Rectangle 226"/>
          <p:cNvSpPr/>
          <p:nvPr/>
        </p:nvSpPr>
        <p:spPr>
          <a:xfrm>
            <a:off x="6550090" y="7943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8" name="Rectangle 227"/>
          <p:cNvSpPr/>
          <p:nvPr/>
        </p:nvSpPr>
        <p:spPr>
          <a:xfrm>
            <a:off x="6550090" y="7639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9" name="Rectangle 228"/>
          <p:cNvSpPr/>
          <p:nvPr/>
        </p:nvSpPr>
        <p:spPr>
          <a:xfrm>
            <a:off x="6550090" y="7334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0" name="Rectangle 229"/>
          <p:cNvSpPr/>
          <p:nvPr/>
        </p:nvSpPr>
        <p:spPr>
          <a:xfrm>
            <a:off x="6550090" y="7029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1" name="Rectangle 230"/>
          <p:cNvSpPr/>
          <p:nvPr/>
        </p:nvSpPr>
        <p:spPr>
          <a:xfrm>
            <a:off x="6550090" y="6724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2" name="Rectangle 231"/>
          <p:cNvSpPr/>
          <p:nvPr/>
        </p:nvSpPr>
        <p:spPr>
          <a:xfrm>
            <a:off x="6550090" y="6419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3" name="Rectangle 232"/>
          <p:cNvSpPr/>
          <p:nvPr/>
        </p:nvSpPr>
        <p:spPr>
          <a:xfrm>
            <a:off x="6550090" y="6115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4" name="Rectangle 233"/>
          <p:cNvSpPr/>
          <p:nvPr/>
        </p:nvSpPr>
        <p:spPr>
          <a:xfrm>
            <a:off x="6550090" y="58102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5" name="Rectangle 234"/>
          <p:cNvSpPr/>
          <p:nvPr/>
        </p:nvSpPr>
        <p:spPr>
          <a:xfrm>
            <a:off x="6550090" y="55054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6" name="Rectangle 235"/>
          <p:cNvSpPr/>
          <p:nvPr/>
        </p:nvSpPr>
        <p:spPr>
          <a:xfrm>
            <a:off x="6550090" y="52006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7" name="Rectangle 236"/>
          <p:cNvSpPr/>
          <p:nvPr/>
        </p:nvSpPr>
        <p:spPr>
          <a:xfrm>
            <a:off x="6969190" y="10991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8" name="Rectangle 237"/>
          <p:cNvSpPr/>
          <p:nvPr/>
        </p:nvSpPr>
        <p:spPr>
          <a:xfrm>
            <a:off x="6969190" y="10687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9" name="Rectangle 238"/>
          <p:cNvSpPr/>
          <p:nvPr/>
        </p:nvSpPr>
        <p:spPr>
          <a:xfrm>
            <a:off x="6969190" y="10382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0" name="Rectangle 239"/>
          <p:cNvSpPr/>
          <p:nvPr/>
        </p:nvSpPr>
        <p:spPr>
          <a:xfrm>
            <a:off x="6969190" y="10077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1" name="Rectangle 240"/>
          <p:cNvSpPr/>
          <p:nvPr/>
        </p:nvSpPr>
        <p:spPr>
          <a:xfrm>
            <a:off x="6969190" y="97726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2" name="Rectangle 241"/>
          <p:cNvSpPr/>
          <p:nvPr/>
        </p:nvSpPr>
        <p:spPr>
          <a:xfrm>
            <a:off x="6969190" y="9467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3" name="Rectangle 242"/>
          <p:cNvSpPr/>
          <p:nvPr/>
        </p:nvSpPr>
        <p:spPr>
          <a:xfrm>
            <a:off x="6969190" y="9163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4" name="Rectangle 243"/>
          <p:cNvSpPr/>
          <p:nvPr/>
        </p:nvSpPr>
        <p:spPr>
          <a:xfrm>
            <a:off x="6969190" y="8858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5" name="Rectangle 244"/>
          <p:cNvSpPr/>
          <p:nvPr/>
        </p:nvSpPr>
        <p:spPr>
          <a:xfrm>
            <a:off x="6969190" y="8553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6" name="Rectangle 245"/>
          <p:cNvSpPr/>
          <p:nvPr/>
        </p:nvSpPr>
        <p:spPr>
          <a:xfrm>
            <a:off x="6969190" y="82486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7" name="Rectangle 246"/>
          <p:cNvSpPr/>
          <p:nvPr/>
        </p:nvSpPr>
        <p:spPr>
          <a:xfrm>
            <a:off x="6969190" y="7943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8" name="Rectangle 247"/>
          <p:cNvSpPr/>
          <p:nvPr/>
        </p:nvSpPr>
        <p:spPr>
          <a:xfrm>
            <a:off x="6969190" y="7639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9" name="Rectangle 248"/>
          <p:cNvSpPr/>
          <p:nvPr/>
        </p:nvSpPr>
        <p:spPr>
          <a:xfrm>
            <a:off x="6969190" y="7334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0" name="Rectangle 249"/>
          <p:cNvSpPr/>
          <p:nvPr/>
        </p:nvSpPr>
        <p:spPr>
          <a:xfrm>
            <a:off x="6969190" y="7029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1" name="Rectangle 250"/>
          <p:cNvSpPr/>
          <p:nvPr/>
        </p:nvSpPr>
        <p:spPr>
          <a:xfrm>
            <a:off x="6969190" y="67246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2" name="Rectangle 251"/>
          <p:cNvSpPr/>
          <p:nvPr/>
        </p:nvSpPr>
        <p:spPr>
          <a:xfrm>
            <a:off x="6969190" y="64198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3" name="Rectangle 252"/>
          <p:cNvSpPr/>
          <p:nvPr/>
        </p:nvSpPr>
        <p:spPr>
          <a:xfrm>
            <a:off x="6969190" y="61150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4" name="Rectangle 253"/>
          <p:cNvSpPr/>
          <p:nvPr/>
        </p:nvSpPr>
        <p:spPr>
          <a:xfrm>
            <a:off x="6969190" y="58102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5" name="Rectangle 254"/>
          <p:cNvSpPr/>
          <p:nvPr/>
        </p:nvSpPr>
        <p:spPr>
          <a:xfrm>
            <a:off x="6969190" y="55054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6" name="Rectangle 255"/>
          <p:cNvSpPr/>
          <p:nvPr/>
        </p:nvSpPr>
        <p:spPr>
          <a:xfrm>
            <a:off x="6969190" y="52006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8" name="Rectangle 257"/>
          <p:cNvSpPr/>
          <p:nvPr/>
        </p:nvSpPr>
        <p:spPr>
          <a:xfrm>
            <a:off x="8074090" y="10991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9" name="Rectangle 258"/>
          <p:cNvSpPr/>
          <p:nvPr/>
        </p:nvSpPr>
        <p:spPr>
          <a:xfrm>
            <a:off x="8074090" y="10687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0" name="Rectangle 259"/>
          <p:cNvSpPr/>
          <p:nvPr/>
        </p:nvSpPr>
        <p:spPr>
          <a:xfrm>
            <a:off x="8074090" y="10382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1" name="Rectangle 260"/>
          <p:cNvSpPr/>
          <p:nvPr/>
        </p:nvSpPr>
        <p:spPr>
          <a:xfrm>
            <a:off x="8074090" y="10077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2" name="Rectangle 261"/>
          <p:cNvSpPr/>
          <p:nvPr/>
        </p:nvSpPr>
        <p:spPr>
          <a:xfrm>
            <a:off x="8074090" y="9772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3" name="Rectangle 262"/>
          <p:cNvSpPr/>
          <p:nvPr/>
        </p:nvSpPr>
        <p:spPr>
          <a:xfrm>
            <a:off x="8074090" y="9467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4" name="Rectangle 263"/>
          <p:cNvSpPr/>
          <p:nvPr/>
        </p:nvSpPr>
        <p:spPr>
          <a:xfrm>
            <a:off x="8074090" y="9163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5" name="Rectangle 264"/>
          <p:cNvSpPr/>
          <p:nvPr/>
        </p:nvSpPr>
        <p:spPr>
          <a:xfrm>
            <a:off x="8074090" y="8858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6" name="Rectangle 265"/>
          <p:cNvSpPr/>
          <p:nvPr/>
        </p:nvSpPr>
        <p:spPr>
          <a:xfrm>
            <a:off x="8074090" y="8553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7" name="Rectangle 266"/>
          <p:cNvSpPr/>
          <p:nvPr/>
        </p:nvSpPr>
        <p:spPr>
          <a:xfrm>
            <a:off x="8074090" y="8248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8" name="Rectangle 267"/>
          <p:cNvSpPr/>
          <p:nvPr/>
        </p:nvSpPr>
        <p:spPr>
          <a:xfrm>
            <a:off x="8074090" y="79438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9" name="Rectangle 268"/>
          <p:cNvSpPr/>
          <p:nvPr/>
        </p:nvSpPr>
        <p:spPr>
          <a:xfrm>
            <a:off x="8074090" y="76390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0" name="Rectangle 269"/>
          <p:cNvSpPr/>
          <p:nvPr/>
        </p:nvSpPr>
        <p:spPr>
          <a:xfrm>
            <a:off x="8074090" y="73342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1" name="Rectangle 270"/>
          <p:cNvSpPr/>
          <p:nvPr/>
        </p:nvSpPr>
        <p:spPr>
          <a:xfrm>
            <a:off x="8074090" y="70294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2" name="Rectangle 271"/>
          <p:cNvSpPr/>
          <p:nvPr/>
        </p:nvSpPr>
        <p:spPr>
          <a:xfrm>
            <a:off x="8074090" y="6724650"/>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3" name="Rectangle 272"/>
          <p:cNvSpPr/>
          <p:nvPr/>
        </p:nvSpPr>
        <p:spPr>
          <a:xfrm>
            <a:off x="8074090" y="64198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4" name="Rectangle 273"/>
          <p:cNvSpPr/>
          <p:nvPr/>
        </p:nvSpPr>
        <p:spPr>
          <a:xfrm>
            <a:off x="8074090" y="61150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5" name="Rectangle 274"/>
          <p:cNvSpPr/>
          <p:nvPr/>
        </p:nvSpPr>
        <p:spPr>
          <a:xfrm>
            <a:off x="8074090" y="58102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6" name="Rectangle 275"/>
          <p:cNvSpPr/>
          <p:nvPr/>
        </p:nvSpPr>
        <p:spPr>
          <a:xfrm>
            <a:off x="8074090" y="55054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7" name="Rectangle 276"/>
          <p:cNvSpPr/>
          <p:nvPr/>
        </p:nvSpPr>
        <p:spPr>
          <a:xfrm>
            <a:off x="8074090" y="5200650"/>
            <a:ext cx="266700" cy="26670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8" name="Rectangle 277"/>
          <p:cNvSpPr/>
          <p:nvPr/>
        </p:nvSpPr>
        <p:spPr>
          <a:xfrm>
            <a:off x="8493190" y="10991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9" name="Rectangle 278"/>
          <p:cNvSpPr/>
          <p:nvPr/>
        </p:nvSpPr>
        <p:spPr>
          <a:xfrm>
            <a:off x="8493190" y="10687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0" name="Rectangle 279"/>
          <p:cNvSpPr/>
          <p:nvPr/>
        </p:nvSpPr>
        <p:spPr>
          <a:xfrm>
            <a:off x="8493190" y="103822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1" name="Rectangle 280"/>
          <p:cNvSpPr/>
          <p:nvPr/>
        </p:nvSpPr>
        <p:spPr>
          <a:xfrm>
            <a:off x="8493190" y="100774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2" name="Rectangle 281"/>
          <p:cNvSpPr/>
          <p:nvPr/>
        </p:nvSpPr>
        <p:spPr>
          <a:xfrm>
            <a:off x="8493190" y="97726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3" name="Rectangle 282"/>
          <p:cNvSpPr/>
          <p:nvPr/>
        </p:nvSpPr>
        <p:spPr>
          <a:xfrm>
            <a:off x="8493190" y="9467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4" name="Rectangle 283"/>
          <p:cNvSpPr/>
          <p:nvPr/>
        </p:nvSpPr>
        <p:spPr>
          <a:xfrm>
            <a:off x="8493190" y="9163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5" name="Rectangle 284"/>
          <p:cNvSpPr/>
          <p:nvPr/>
        </p:nvSpPr>
        <p:spPr>
          <a:xfrm>
            <a:off x="8493190" y="88582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6" name="Rectangle 285"/>
          <p:cNvSpPr/>
          <p:nvPr/>
        </p:nvSpPr>
        <p:spPr>
          <a:xfrm>
            <a:off x="8493190" y="85534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7" name="Rectangle 286"/>
          <p:cNvSpPr/>
          <p:nvPr/>
        </p:nvSpPr>
        <p:spPr>
          <a:xfrm>
            <a:off x="8493190" y="82486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8" name="Rectangle 287"/>
          <p:cNvSpPr/>
          <p:nvPr/>
        </p:nvSpPr>
        <p:spPr>
          <a:xfrm>
            <a:off x="8493190" y="79438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9" name="Rectangle 288"/>
          <p:cNvSpPr/>
          <p:nvPr/>
        </p:nvSpPr>
        <p:spPr>
          <a:xfrm>
            <a:off x="8493190" y="7639050"/>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0" name="Rectangle 289"/>
          <p:cNvSpPr/>
          <p:nvPr/>
        </p:nvSpPr>
        <p:spPr>
          <a:xfrm>
            <a:off x="8493190" y="73342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1" name="Rectangle 290"/>
          <p:cNvSpPr/>
          <p:nvPr/>
        </p:nvSpPr>
        <p:spPr>
          <a:xfrm>
            <a:off x="8493190" y="70294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2" name="Rectangle 291"/>
          <p:cNvSpPr/>
          <p:nvPr/>
        </p:nvSpPr>
        <p:spPr>
          <a:xfrm>
            <a:off x="8493190" y="67246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3" name="Rectangle 292"/>
          <p:cNvSpPr/>
          <p:nvPr/>
        </p:nvSpPr>
        <p:spPr>
          <a:xfrm>
            <a:off x="8493190" y="64198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4" name="Rectangle 293"/>
          <p:cNvSpPr/>
          <p:nvPr/>
        </p:nvSpPr>
        <p:spPr>
          <a:xfrm>
            <a:off x="8493190" y="61150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5" name="Rectangle 294"/>
          <p:cNvSpPr/>
          <p:nvPr/>
        </p:nvSpPr>
        <p:spPr>
          <a:xfrm>
            <a:off x="8493190" y="58102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6" name="Rectangle 295"/>
          <p:cNvSpPr/>
          <p:nvPr/>
        </p:nvSpPr>
        <p:spPr>
          <a:xfrm>
            <a:off x="8493190" y="55054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7" name="Rectangle 296"/>
          <p:cNvSpPr/>
          <p:nvPr/>
        </p:nvSpPr>
        <p:spPr>
          <a:xfrm>
            <a:off x="8493190" y="5200650"/>
            <a:ext cx="266700" cy="26670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8" name="Rectangle 297"/>
          <p:cNvSpPr/>
          <p:nvPr/>
        </p:nvSpPr>
        <p:spPr>
          <a:xfrm>
            <a:off x="8912290" y="10991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9" name="Rectangle 298"/>
          <p:cNvSpPr/>
          <p:nvPr/>
        </p:nvSpPr>
        <p:spPr>
          <a:xfrm>
            <a:off x="8912290" y="10687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0" name="Rectangle 299"/>
          <p:cNvSpPr/>
          <p:nvPr/>
        </p:nvSpPr>
        <p:spPr>
          <a:xfrm>
            <a:off x="8912290" y="10382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1" name="Rectangle 300"/>
          <p:cNvSpPr/>
          <p:nvPr/>
        </p:nvSpPr>
        <p:spPr>
          <a:xfrm>
            <a:off x="8912290" y="10077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2" name="Rectangle 301"/>
          <p:cNvSpPr/>
          <p:nvPr/>
        </p:nvSpPr>
        <p:spPr>
          <a:xfrm>
            <a:off x="8912290" y="9772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3" name="Rectangle 302"/>
          <p:cNvSpPr/>
          <p:nvPr/>
        </p:nvSpPr>
        <p:spPr>
          <a:xfrm>
            <a:off x="8912290" y="9467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4" name="Rectangle 303"/>
          <p:cNvSpPr/>
          <p:nvPr/>
        </p:nvSpPr>
        <p:spPr>
          <a:xfrm>
            <a:off x="8912290" y="9163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5" name="Rectangle 304"/>
          <p:cNvSpPr/>
          <p:nvPr/>
        </p:nvSpPr>
        <p:spPr>
          <a:xfrm>
            <a:off x="8912290" y="8858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6" name="Rectangle 305"/>
          <p:cNvSpPr/>
          <p:nvPr/>
        </p:nvSpPr>
        <p:spPr>
          <a:xfrm>
            <a:off x="8912290" y="8553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7" name="Rectangle 306"/>
          <p:cNvSpPr/>
          <p:nvPr/>
        </p:nvSpPr>
        <p:spPr>
          <a:xfrm>
            <a:off x="8912290" y="8248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8" name="Rectangle 307"/>
          <p:cNvSpPr/>
          <p:nvPr/>
        </p:nvSpPr>
        <p:spPr>
          <a:xfrm>
            <a:off x="8912290" y="7943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9" name="Rectangle 308"/>
          <p:cNvSpPr/>
          <p:nvPr/>
        </p:nvSpPr>
        <p:spPr>
          <a:xfrm>
            <a:off x="8912290" y="7639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0" name="Rectangle 309"/>
          <p:cNvSpPr/>
          <p:nvPr/>
        </p:nvSpPr>
        <p:spPr>
          <a:xfrm>
            <a:off x="8912290" y="73342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1" name="Rectangle 310"/>
          <p:cNvSpPr/>
          <p:nvPr/>
        </p:nvSpPr>
        <p:spPr>
          <a:xfrm>
            <a:off x="8912290" y="70294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2" name="Rectangle 311"/>
          <p:cNvSpPr/>
          <p:nvPr/>
        </p:nvSpPr>
        <p:spPr>
          <a:xfrm>
            <a:off x="8912290" y="67246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3" name="Rectangle 312"/>
          <p:cNvSpPr/>
          <p:nvPr/>
        </p:nvSpPr>
        <p:spPr>
          <a:xfrm>
            <a:off x="8912290" y="64198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4" name="Rectangle 313"/>
          <p:cNvSpPr/>
          <p:nvPr/>
        </p:nvSpPr>
        <p:spPr>
          <a:xfrm>
            <a:off x="8912290" y="6115050"/>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5" name="Rectangle 314"/>
          <p:cNvSpPr/>
          <p:nvPr/>
        </p:nvSpPr>
        <p:spPr>
          <a:xfrm>
            <a:off x="8912290" y="58102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6" name="Rectangle 315"/>
          <p:cNvSpPr/>
          <p:nvPr/>
        </p:nvSpPr>
        <p:spPr>
          <a:xfrm>
            <a:off x="8912290" y="55054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7" name="Rectangle 316"/>
          <p:cNvSpPr/>
          <p:nvPr/>
        </p:nvSpPr>
        <p:spPr>
          <a:xfrm>
            <a:off x="8912290" y="5200650"/>
            <a:ext cx="266700" cy="26670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8" name="Rectangle 317"/>
          <p:cNvSpPr/>
          <p:nvPr/>
        </p:nvSpPr>
        <p:spPr>
          <a:xfrm>
            <a:off x="9331390" y="10991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9" name="Rectangle 318"/>
          <p:cNvSpPr/>
          <p:nvPr/>
        </p:nvSpPr>
        <p:spPr>
          <a:xfrm>
            <a:off x="9331390" y="10687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0" name="Rectangle 319"/>
          <p:cNvSpPr/>
          <p:nvPr/>
        </p:nvSpPr>
        <p:spPr>
          <a:xfrm>
            <a:off x="9331390" y="10382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1" name="Rectangle 320"/>
          <p:cNvSpPr/>
          <p:nvPr/>
        </p:nvSpPr>
        <p:spPr>
          <a:xfrm>
            <a:off x="9331390" y="10077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2" name="Rectangle 321"/>
          <p:cNvSpPr/>
          <p:nvPr/>
        </p:nvSpPr>
        <p:spPr>
          <a:xfrm>
            <a:off x="9331390" y="97726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3" name="Rectangle 322"/>
          <p:cNvSpPr/>
          <p:nvPr/>
        </p:nvSpPr>
        <p:spPr>
          <a:xfrm>
            <a:off x="9331390" y="9467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4" name="Rectangle 323"/>
          <p:cNvSpPr/>
          <p:nvPr/>
        </p:nvSpPr>
        <p:spPr>
          <a:xfrm>
            <a:off x="9331390" y="9163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5" name="Rectangle 324"/>
          <p:cNvSpPr/>
          <p:nvPr/>
        </p:nvSpPr>
        <p:spPr>
          <a:xfrm>
            <a:off x="9331390" y="8858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6" name="Rectangle 325"/>
          <p:cNvSpPr/>
          <p:nvPr/>
        </p:nvSpPr>
        <p:spPr>
          <a:xfrm>
            <a:off x="9331390" y="8553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7" name="Rectangle 326"/>
          <p:cNvSpPr/>
          <p:nvPr/>
        </p:nvSpPr>
        <p:spPr>
          <a:xfrm>
            <a:off x="9331390" y="82486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8" name="Rectangle 327"/>
          <p:cNvSpPr/>
          <p:nvPr/>
        </p:nvSpPr>
        <p:spPr>
          <a:xfrm>
            <a:off x="9331390" y="79438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9" name="Rectangle 328"/>
          <p:cNvSpPr/>
          <p:nvPr/>
        </p:nvSpPr>
        <p:spPr>
          <a:xfrm>
            <a:off x="9331390" y="76390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0" name="Rectangle 329"/>
          <p:cNvSpPr/>
          <p:nvPr/>
        </p:nvSpPr>
        <p:spPr>
          <a:xfrm>
            <a:off x="9331390" y="73342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1" name="Rectangle 330"/>
          <p:cNvSpPr/>
          <p:nvPr/>
        </p:nvSpPr>
        <p:spPr>
          <a:xfrm>
            <a:off x="9331390" y="7029450"/>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2" name="Rectangle 331"/>
          <p:cNvSpPr/>
          <p:nvPr/>
        </p:nvSpPr>
        <p:spPr>
          <a:xfrm>
            <a:off x="9331390" y="67246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3" name="Rectangle 332"/>
          <p:cNvSpPr/>
          <p:nvPr/>
        </p:nvSpPr>
        <p:spPr>
          <a:xfrm>
            <a:off x="9331390" y="64198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4" name="Rectangle 333"/>
          <p:cNvSpPr/>
          <p:nvPr/>
        </p:nvSpPr>
        <p:spPr>
          <a:xfrm>
            <a:off x="9331390" y="61150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5" name="Rectangle 334"/>
          <p:cNvSpPr/>
          <p:nvPr/>
        </p:nvSpPr>
        <p:spPr>
          <a:xfrm>
            <a:off x="9331390" y="58102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6" name="Rectangle 335"/>
          <p:cNvSpPr/>
          <p:nvPr/>
        </p:nvSpPr>
        <p:spPr>
          <a:xfrm>
            <a:off x="9331390" y="55054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7" name="Rectangle 336"/>
          <p:cNvSpPr/>
          <p:nvPr/>
        </p:nvSpPr>
        <p:spPr>
          <a:xfrm>
            <a:off x="9331390" y="5200650"/>
            <a:ext cx="266700" cy="26670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TextBox 14"/>
          <p:cNvSpPr txBox="1"/>
          <p:nvPr/>
        </p:nvSpPr>
        <p:spPr>
          <a:xfrm>
            <a:off x="8391096" y="11620500"/>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2017</a:t>
            </a:r>
          </a:p>
        </p:txBody>
      </p:sp>
      <p:sp>
        <p:nvSpPr>
          <p:cNvPr id="338" name="TextBox 337"/>
          <p:cNvSpPr txBox="1"/>
          <p:nvPr/>
        </p:nvSpPr>
        <p:spPr>
          <a:xfrm>
            <a:off x="6028896" y="11620500"/>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sp>
        <p:nvSpPr>
          <p:cNvPr id="339" name="TextBox 338"/>
          <p:cNvSpPr txBox="1"/>
          <p:nvPr/>
        </p:nvSpPr>
        <p:spPr>
          <a:xfrm>
            <a:off x="3669806" y="11620500"/>
            <a:ext cx="8899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340" name="Rectangle 339"/>
          <p:cNvSpPr/>
          <p:nvPr/>
        </p:nvSpPr>
        <p:spPr>
          <a:xfrm>
            <a:off x="11133947" y="8967882"/>
            <a:ext cx="2667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1" name="Rectangle 340"/>
          <p:cNvSpPr/>
          <p:nvPr/>
        </p:nvSpPr>
        <p:spPr>
          <a:xfrm>
            <a:off x="11133947" y="7133834"/>
            <a:ext cx="2667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2" name="Rectangle 341"/>
          <p:cNvSpPr/>
          <p:nvPr/>
        </p:nvSpPr>
        <p:spPr>
          <a:xfrm>
            <a:off x="11133947" y="8053482"/>
            <a:ext cx="2667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3" name="Rectangle 342"/>
          <p:cNvSpPr/>
          <p:nvPr/>
        </p:nvSpPr>
        <p:spPr>
          <a:xfrm>
            <a:off x="11133947" y="9882282"/>
            <a:ext cx="2667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TextBox 16"/>
          <p:cNvSpPr txBox="1"/>
          <p:nvPr/>
        </p:nvSpPr>
        <p:spPr>
          <a:xfrm>
            <a:off x="11468753" y="7036351"/>
            <a:ext cx="1624163"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Product 1</a:t>
            </a:r>
          </a:p>
        </p:txBody>
      </p:sp>
      <p:sp>
        <p:nvSpPr>
          <p:cNvPr id="344" name="TextBox 343"/>
          <p:cNvSpPr txBox="1"/>
          <p:nvPr/>
        </p:nvSpPr>
        <p:spPr>
          <a:xfrm>
            <a:off x="11468753" y="7955999"/>
            <a:ext cx="1624163"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Product 2</a:t>
            </a:r>
          </a:p>
        </p:txBody>
      </p:sp>
      <p:sp>
        <p:nvSpPr>
          <p:cNvPr id="345" name="TextBox 344"/>
          <p:cNvSpPr txBox="1"/>
          <p:nvPr/>
        </p:nvSpPr>
        <p:spPr>
          <a:xfrm>
            <a:off x="11468753" y="8870399"/>
            <a:ext cx="1624163"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Product 3</a:t>
            </a:r>
          </a:p>
        </p:txBody>
      </p:sp>
      <p:sp>
        <p:nvSpPr>
          <p:cNvPr id="346" name="TextBox 345"/>
          <p:cNvSpPr txBox="1"/>
          <p:nvPr/>
        </p:nvSpPr>
        <p:spPr>
          <a:xfrm>
            <a:off x="11468753" y="9784799"/>
            <a:ext cx="1624163"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Product 4</a:t>
            </a:r>
          </a:p>
        </p:txBody>
      </p:sp>
      <p:sp>
        <p:nvSpPr>
          <p:cNvPr id="20" name="Oval 19"/>
          <p:cNvSpPr/>
          <p:nvPr/>
        </p:nvSpPr>
        <p:spPr>
          <a:xfrm>
            <a:off x="17417921" y="5029200"/>
            <a:ext cx="3924300" cy="39243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7" name="Oval 346"/>
          <p:cNvSpPr/>
          <p:nvPr/>
        </p:nvSpPr>
        <p:spPr>
          <a:xfrm>
            <a:off x="18100940" y="7839670"/>
            <a:ext cx="2942630" cy="294263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8" name="Oval 347"/>
          <p:cNvSpPr/>
          <p:nvPr/>
        </p:nvSpPr>
        <p:spPr>
          <a:xfrm>
            <a:off x="15087285" y="6583726"/>
            <a:ext cx="3303224" cy="3303224"/>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9" name="Oval 348"/>
          <p:cNvSpPr/>
          <p:nvPr/>
        </p:nvSpPr>
        <p:spPr>
          <a:xfrm>
            <a:off x="16298383" y="9124950"/>
            <a:ext cx="2942630" cy="294263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TextBox 20"/>
          <p:cNvSpPr txBox="1"/>
          <p:nvPr/>
        </p:nvSpPr>
        <p:spPr>
          <a:xfrm>
            <a:off x="18654809" y="6469343"/>
            <a:ext cx="1572866" cy="923330"/>
          </a:xfrm>
          <a:prstGeom prst="rect">
            <a:avLst/>
          </a:prstGeom>
          <a:noFill/>
        </p:spPr>
        <p:txBody>
          <a:bodyPr wrap="none" rtlCol="0">
            <a:spAutoFit/>
          </a:bodyPr>
          <a:lstStyle/>
          <a:p>
            <a:pPr algn="ctr"/>
            <a:r>
              <a:rPr lang="tr-TR" sz="5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85%</a:t>
            </a:r>
          </a:p>
        </p:txBody>
      </p:sp>
      <p:sp>
        <p:nvSpPr>
          <p:cNvPr id="350" name="TextBox 349"/>
          <p:cNvSpPr txBox="1"/>
          <p:nvPr/>
        </p:nvSpPr>
        <p:spPr>
          <a:xfrm>
            <a:off x="16081505" y="7839670"/>
            <a:ext cx="1314784" cy="769441"/>
          </a:xfrm>
          <a:prstGeom prst="rect">
            <a:avLst/>
          </a:prstGeom>
          <a:noFill/>
        </p:spPr>
        <p:txBody>
          <a:bodyPr wrap="none" rtlCol="0">
            <a:spAutoFit/>
          </a:bodyPr>
          <a:lstStyle/>
          <a:p>
            <a:pPr algn="ctr"/>
            <a:r>
              <a:rPr lang="tr-TR" sz="4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75%</a:t>
            </a:r>
          </a:p>
        </p:txBody>
      </p:sp>
      <p:sp>
        <p:nvSpPr>
          <p:cNvPr id="351" name="TextBox 350"/>
          <p:cNvSpPr txBox="1"/>
          <p:nvPr/>
        </p:nvSpPr>
        <p:spPr>
          <a:xfrm>
            <a:off x="19062979" y="8991600"/>
            <a:ext cx="1107997" cy="646331"/>
          </a:xfrm>
          <a:prstGeom prst="rect">
            <a:avLst/>
          </a:prstGeom>
          <a:noFill/>
        </p:spPr>
        <p:txBody>
          <a:bodyPr wrap="none" rtlCol="0">
            <a:spAutoFit/>
          </a:bodyPr>
          <a:lstStyle/>
          <a:p>
            <a:pPr algn="ctr"/>
            <a:r>
              <a:rPr lang="tr-TR"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65%</a:t>
            </a:r>
          </a:p>
        </p:txBody>
      </p:sp>
      <p:sp>
        <p:nvSpPr>
          <p:cNvPr id="352" name="TextBox 351"/>
          <p:cNvSpPr txBox="1"/>
          <p:nvPr/>
        </p:nvSpPr>
        <p:spPr>
          <a:xfrm>
            <a:off x="17357989" y="10325784"/>
            <a:ext cx="904415"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cxnSp>
        <p:nvCxnSpPr>
          <p:cNvPr id="355" name="Straight Connector 354">
            <a:extLst>
              <a:ext uri="{FF2B5EF4-FFF2-40B4-BE49-F238E27FC236}">
                <a16:creationId xmlns:a16="http://schemas.microsoft.com/office/drawing/2014/main" id="{2C9F2997-16F2-9540-BDF0-948588C33A3C}"/>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6" name="TextBox 355">
            <a:extLst>
              <a:ext uri="{FF2B5EF4-FFF2-40B4-BE49-F238E27FC236}">
                <a16:creationId xmlns:a16="http://schemas.microsoft.com/office/drawing/2014/main" id="{DA36062B-5FB7-EE44-B4E9-7F427A190A8A}"/>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Square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Columns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57" name="TextBox 356">
            <a:extLst>
              <a:ext uri="{FF2B5EF4-FFF2-40B4-BE49-F238E27FC236}">
                <a16:creationId xmlns:a16="http://schemas.microsoft.com/office/drawing/2014/main" id="{72136224-C7C2-4743-A06E-D6DB7734FC8B}"/>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204454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a:spLocks/>
          </p:cNvSpPr>
          <p:nvPr/>
        </p:nvSpPr>
        <p:spPr bwMode="auto">
          <a:xfrm rot="10800000" flipH="1">
            <a:off x="4228674" y="8464671"/>
            <a:ext cx="1518502" cy="1302590"/>
          </a:xfrm>
          <a:custGeom>
            <a:avLst/>
            <a:gdLst>
              <a:gd name="connsiteX0" fmla="*/ 0 w 2003605"/>
              <a:gd name="connsiteY0" fmla="*/ 1302590 h 1302590"/>
              <a:gd name="connsiteX1" fmla="*/ 828699 w 2003605"/>
              <a:gd name="connsiteY1" fmla="*/ 1302590 h 1302590"/>
              <a:gd name="connsiteX2" fmla="*/ 997871 w 2003605"/>
              <a:gd name="connsiteY2" fmla="*/ 1302590 h 1302590"/>
              <a:gd name="connsiteX3" fmla="*/ 1005734 w 2003605"/>
              <a:gd name="connsiteY3" fmla="*/ 1302590 h 1302590"/>
              <a:gd name="connsiteX4" fmla="*/ 1174906 w 2003605"/>
              <a:gd name="connsiteY4" fmla="*/ 1302590 h 1302590"/>
              <a:gd name="connsiteX5" fmla="*/ 2003605 w 2003605"/>
              <a:gd name="connsiteY5" fmla="*/ 1302590 h 1302590"/>
              <a:gd name="connsiteX6" fmla="*/ 1041347 w 2003605"/>
              <a:gd name="connsiteY6" fmla="*/ 100612 h 1302590"/>
              <a:gd name="connsiteX7" fmla="*/ 1005887 w 2003605"/>
              <a:gd name="connsiteY7" fmla="*/ 7797 h 1302590"/>
              <a:gd name="connsiteX8" fmla="*/ 1005734 w 2003605"/>
              <a:gd name="connsiteY8" fmla="*/ 7649 h 1302590"/>
              <a:gd name="connsiteX9" fmla="*/ 1005734 w 2003605"/>
              <a:gd name="connsiteY9" fmla="*/ 0 h 1302590"/>
              <a:gd name="connsiteX10" fmla="*/ 1001803 w 2003605"/>
              <a:gd name="connsiteY10" fmla="*/ 3824 h 1302590"/>
              <a:gd name="connsiteX11" fmla="*/ 997871 w 2003605"/>
              <a:gd name="connsiteY11" fmla="*/ 0 h 1302590"/>
              <a:gd name="connsiteX12" fmla="*/ 997871 w 2003605"/>
              <a:gd name="connsiteY12" fmla="*/ 7649 h 1302590"/>
              <a:gd name="connsiteX13" fmla="*/ 997718 w 2003605"/>
              <a:gd name="connsiteY13" fmla="*/ 7797 h 1302590"/>
              <a:gd name="connsiteX14" fmla="*/ 962258 w 2003605"/>
              <a:gd name="connsiteY14" fmla="*/ 100612 h 1302590"/>
              <a:gd name="connsiteX15" fmla="*/ 0 w 2003605"/>
              <a:gd name="connsiteY15" fmla="*/ 1302590 h 13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3605" h="1302590">
                <a:moveTo>
                  <a:pt x="0" y="1302590"/>
                </a:moveTo>
                <a:cubicBezTo>
                  <a:pt x="0" y="1302590"/>
                  <a:pt x="0" y="1302590"/>
                  <a:pt x="828699" y="1302590"/>
                </a:cubicBezTo>
                <a:lnTo>
                  <a:pt x="997871" y="1302590"/>
                </a:lnTo>
                <a:lnTo>
                  <a:pt x="1005734" y="1302590"/>
                </a:lnTo>
                <a:lnTo>
                  <a:pt x="1174906" y="1302590"/>
                </a:lnTo>
                <a:cubicBezTo>
                  <a:pt x="2003605" y="1302590"/>
                  <a:pt x="2003605" y="1302590"/>
                  <a:pt x="2003605" y="1302590"/>
                </a:cubicBezTo>
                <a:cubicBezTo>
                  <a:pt x="2003605" y="1302590"/>
                  <a:pt x="1302200" y="1006120"/>
                  <a:pt x="1041347" y="100612"/>
                </a:cubicBezTo>
                <a:cubicBezTo>
                  <a:pt x="1028304" y="58355"/>
                  <a:pt x="1015261" y="22889"/>
                  <a:pt x="1005887" y="7797"/>
                </a:cubicBezTo>
                <a:lnTo>
                  <a:pt x="1005734" y="7649"/>
                </a:lnTo>
                <a:lnTo>
                  <a:pt x="1005734" y="0"/>
                </a:lnTo>
                <a:lnTo>
                  <a:pt x="1001803" y="3824"/>
                </a:lnTo>
                <a:lnTo>
                  <a:pt x="997871" y="0"/>
                </a:lnTo>
                <a:lnTo>
                  <a:pt x="997871" y="7649"/>
                </a:lnTo>
                <a:lnTo>
                  <a:pt x="997718" y="7797"/>
                </a:lnTo>
                <a:cubicBezTo>
                  <a:pt x="988344" y="22889"/>
                  <a:pt x="975301" y="58355"/>
                  <a:pt x="962258" y="100612"/>
                </a:cubicBezTo>
                <a:cubicBezTo>
                  <a:pt x="701405" y="1006120"/>
                  <a:pt x="0" y="1302590"/>
                  <a:pt x="0" y="1302590"/>
                </a:cubicBezTo>
                <a:close/>
              </a:path>
            </a:pathLst>
          </a:custGeom>
          <a:solidFill>
            <a:srgbClr val="FE6869"/>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51" name="Freeform 50"/>
          <p:cNvSpPr>
            <a:spLocks/>
          </p:cNvSpPr>
          <p:nvPr/>
        </p:nvSpPr>
        <p:spPr bwMode="auto">
          <a:xfrm rot="10800000" flipH="1">
            <a:off x="8999649" y="8464671"/>
            <a:ext cx="1518502" cy="1302590"/>
          </a:xfrm>
          <a:custGeom>
            <a:avLst/>
            <a:gdLst>
              <a:gd name="connsiteX0" fmla="*/ 0 w 2003605"/>
              <a:gd name="connsiteY0" fmla="*/ 1302590 h 1302590"/>
              <a:gd name="connsiteX1" fmla="*/ 828699 w 2003605"/>
              <a:gd name="connsiteY1" fmla="*/ 1302590 h 1302590"/>
              <a:gd name="connsiteX2" fmla="*/ 997871 w 2003605"/>
              <a:gd name="connsiteY2" fmla="*/ 1302590 h 1302590"/>
              <a:gd name="connsiteX3" fmla="*/ 1005734 w 2003605"/>
              <a:gd name="connsiteY3" fmla="*/ 1302590 h 1302590"/>
              <a:gd name="connsiteX4" fmla="*/ 1174906 w 2003605"/>
              <a:gd name="connsiteY4" fmla="*/ 1302590 h 1302590"/>
              <a:gd name="connsiteX5" fmla="*/ 2003605 w 2003605"/>
              <a:gd name="connsiteY5" fmla="*/ 1302590 h 1302590"/>
              <a:gd name="connsiteX6" fmla="*/ 1041347 w 2003605"/>
              <a:gd name="connsiteY6" fmla="*/ 100612 h 1302590"/>
              <a:gd name="connsiteX7" fmla="*/ 1005887 w 2003605"/>
              <a:gd name="connsiteY7" fmla="*/ 7797 h 1302590"/>
              <a:gd name="connsiteX8" fmla="*/ 1005734 w 2003605"/>
              <a:gd name="connsiteY8" fmla="*/ 7649 h 1302590"/>
              <a:gd name="connsiteX9" fmla="*/ 1005734 w 2003605"/>
              <a:gd name="connsiteY9" fmla="*/ 0 h 1302590"/>
              <a:gd name="connsiteX10" fmla="*/ 1001803 w 2003605"/>
              <a:gd name="connsiteY10" fmla="*/ 3824 h 1302590"/>
              <a:gd name="connsiteX11" fmla="*/ 997871 w 2003605"/>
              <a:gd name="connsiteY11" fmla="*/ 0 h 1302590"/>
              <a:gd name="connsiteX12" fmla="*/ 997871 w 2003605"/>
              <a:gd name="connsiteY12" fmla="*/ 7649 h 1302590"/>
              <a:gd name="connsiteX13" fmla="*/ 997718 w 2003605"/>
              <a:gd name="connsiteY13" fmla="*/ 7797 h 1302590"/>
              <a:gd name="connsiteX14" fmla="*/ 962258 w 2003605"/>
              <a:gd name="connsiteY14" fmla="*/ 100612 h 1302590"/>
              <a:gd name="connsiteX15" fmla="*/ 0 w 2003605"/>
              <a:gd name="connsiteY15" fmla="*/ 1302590 h 13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3605" h="1302590">
                <a:moveTo>
                  <a:pt x="0" y="1302590"/>
                </a:moveTo>
                <a:cubicBezTo>
                  <a:pt x="0" y="1302590"/>
                  <a:pt x="0" y="1302590"/>
                  <a:pt x="828699" y="1302590"/>
                </a:cubicBezTo>
                <a:lnTo>
                  <a:pt x="997871" y="1302590"/>
                </a:lnTo>
                <a:lnTo>
                  <a:pt x="1005734" y="1302590"/>
                </a:lnTo>
                <a:lnTo>
                  <a:pt x="1174906" y="1302590"/>
                </a:lnTo>
                <a:cubicBezTo>
                  <a:pt x="2003605" y="1302590"/>
                  <a:pt x="2003605" y="1302590"/>
                  <a:pt x="2003605" y="1302590"/>
                </a:cubicBezTo>
                <a:cubicBezTo>
                  <a:pt x="2003605" y="1302590"/>
                  <a:pt x="1302200" y="1006120"/>
                  <a:pt x="1041347" y="100612"/>
                </a:cubicBezTo>
                <a:cubicBezTo>
                  <a:pt x="1028304" y="58355"/>
                  <a:pt x="1015261" y="22889"/>
                  <a:pt x="1005887" y="7797"/>
                </a:cubicBezTo>
                <a:lnTo>
                  <a:pt x="1005734" y="7649"/>
                </a:lnTo>
                <a:lnTo>
                  <a:pt x="1005734" y="0"/>
                </a:lnTo>
                <a:lnTo>
                  <a:pt x="1001803" y="3824"/>
                </a:lnTo>
                <a:lnTo>
                  <a:pt x="997871" y="0"/>
                </a:lnTo>
                <a:lnTo>
                  <a:pt x="997871" y="7649"/>
                </a:lnTo>
                <a:lnTo>
                  <a:pt x="997718" y="7797"/>
                </a:lnTo>
                <a:cubicBezTo>
                  <a:pt x="988344" y="22889"/>
                  <a:pt x="975301" y="58355"/>
                  <a:pt x="962258" y="100612"/>
                </a:cubicBezTo>
                <a:cubicBezTo>
                  <a:pt x="701405" y="1006120"/>
                  <a:pt x="0" y="1302590"/>
                  <a:pt x="0" y="1302590"/>
                </a:cubicBezTo>
                <a:close/>
              </a:path>
            </a:pathLst>
          </a:custGeom>
          <a:solidFill>
            <a:srgbClr val="64BFEC"/>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26" name="Donut 25"/>
          <p:cNvSpPr/>
          <p:nvPr/>
        </p:nvSpPr>
        <p:spPr>
          <a:xfrm>
            <a:off x="3041780" y="4895850"/>
            <a:ext cx="3905250" cy="3905250"/>
          </a:xfrm>
          <a:prstGeom prst="donut">
            <a:avLst>
              <a:gd name="adj" fmla="val 13168"/>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Block Arc 7"/>
          <p:cNvSpPr/>
          <p:nvPr/>
        </p:nvSpPr>
        <p:spPr>
          <a:xfrm rot="1318965" flipH="1" flipV="1">
            <a:off x="3038588" y="4899194"/>
            <a:ext cx="3911946" cy="3905250"/>
          </a:xfrm>
          <a:prstGeom prst="blockArc">
            <a:avLst>
              <a:gd name="adj1" fmla="val 7963890"/>
              <a:gd name="adj2" fmla="val 183052"/>
              <a:gd name="adj3" fmla="val 13339"/>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Donut 27"/>
          <p:cNvSpPr/>
          <p:nvPr/>
        </p:nvSpPr>
        <p:spPr>
          <a:xfrm>
            <a:off x="7850777" y="4895850"/>
            <a:ext cx="3905250" cy="3905250"/>
          </a:xfrm>
          <a:prstGeom prst="donut">
            <a:avLst>
              <a:gd name="adj" fmla="val 13168"/>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Donut 28"/>
          <p:cNvSpPr/>
          <p:nvPr/>
        </p:nvSpPr>
        <p:spPr>
          <a:xfrm>
            <a:off x="12659774" y="4895850"/>
            <a:ext cx="3905250" cy="3905250"/>
          </a:xfrm>
          <a:prstGeom prst="donut">
            <a:avLst>
              <a:gd name="adj" fmla="val 13168"/>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Donut 29"/>
          <p:cNvSpPr/>
          <p:nvPr/>
        </p:nvSpPr>
        <p:spPr>
          <a:xfrm>
            <a:off x="17468771" y="4895850"/>
            <a:ext cx="3905250" cy="3905250"/>
          </a:xfrm>
          <a:prstGeom prst="donut">
            <a:avLst>
              <a:gd name="adj" fmla="val 13168"/>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Block Arc 33"/>
          <p:cNvSpPr/>
          <p:nvPr/>
        </p:nvSpPr>
        <p:spPr>
          <a:xfrm rot="19800000" flipH="1" flipV="1">
            <a:off x="7850778" y="4895850"/>
            <a:ext cx="3905250" cy="3905250"/>
          </a:xfrm>
          <a:prstGeom prst="blockArc">
            <a:avLst>
              <a:gd name="adj1" fmla="val 14338841"/>
              <a:gd name="adj2" fmla="val 183052"/>
              <a:gd name="adj3" fmla="val 13339"/>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Block Arc 34"/>
          <p:cNvSpPr/>
          <p:nvPr/>
        </p:nvSpPr>
        <p:spPr>
          <a:xfrm rot="20940315" flipH="1" flipV="1">
            <a:off x="12659774" y="4895850"/>
            <a:ext cx="3905250" cy="3905250"/>
          </a:xfrm>
          <a:prstGeom prst="blockArc">
            <a:avLst>
              <a:gd name="adj1" fmla="val 11958899"/>
              <a:gd name="adj2" fmla="val 183052"/>
              <a:gd name="adj3" fmla="val 13339"/>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Block Arc 35"/>
          <p:cNvSpPr/>
          <p:nvPr/>
        </p:nvSpPr>
        <p:spPr>
          <a:xfrm rot="3343132" flipH="1" flipV="1">
            <a:off x="17468773" y="4895850"/>
            <a:ext cx="3905250" cy="3905250"/>
          </a:xfrm>
          <a:prstGeom prst="blockArc">
            <a:avLst>
              <a:gd name="adj1" fmla="val 4080035"/>
              <a:gd name="adj2" fmla="val 183052"/>
              <a:gd name="adj3" fmla="val 13339"/>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TextBox 8"/>
          <p:cNvSpPr txBox="1"/>
          <p:nvPr/>
        </p:nvSpPr>
        <p:spPr>
          <a:xfrm>
            <a:off x="4241635" y="6340643"/>
            <a:ext cx="1505540" cy="1015663"/>
          </a:xfrm>
          <a:prstGeom prst="rect">
            <a:avLst/>
          </a:prstGeom>
          <a:noFill/>
        </p:spPr>
        <p:txBody>
          <a:bodyPr wrap="none" rtlCol="0">
            <a:spAutoFit/>
          </a:bodyPr>
          <a:lstStyle/>
          <a:p>
            <a:pPr algn="ctr"/>
            <a:r>
              <a:rPr lang="tr-TR" sz="6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65</a:t>
            </a:r>
            <a:r>
              <a:rPr lang="tr-TR" sz="4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6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8" name="TextBox 37"/>
          <p:cNvSpPr txBox="1"/>
          <p:nvPr/>
        </p:nvSpPr>
        <p:spPr>
          <a:xfrm>
            <a:off x="9050632" y="6340643"/>
            <a:ext cx="1505540" cy="1015663"/>
          </a:xfrm>
          <a:prstGeom prst="rect">
            <a:avLst/>
          </a:prstGeom>
          <a:noFill/>
        </p:spPr>
        <p:txBody>
          <a:bodyPr wrap="none" rtlCol="0">
            <a:spAutoFit/>
          </a:bodyPr>
          <a:lstStyle/>
          <a:p>
            <a:pPr algn="ctr"/>
            <a:r>
              <a:rPr lang="tr-TR" sz="6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35</a:t>
            </a:r>
            <a:r>
              <a:rPr lang="tr-TR" sz="4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6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9" name="TextBox 38"/>
          <p:cNvSpPr txBox="1"/>
          <p:nvPr/>
        </p:nvSpPr>
        <p:spPr>
          <a:xfrm>
            <a:off x="13859629" y="6340643"/>
            <a:ext cx="1505540" cy="1015663"/>
          </a:xfrm>
          <a:prstGeom prst="rect">
            <a:avLst/>
          </a:prstGeom>
          <a:noFill/>
        </p:spPr>
        <p:txBody>
          <a:bodyPr wrap="none" rtlCol="0">
            <a:spAutoFit/>
          </a:bodyPr>
          <a:lstStyle/>
          <a:p>
            <a:pPr algn="ctr"/>
            <a:r>
              <a:rPr lang="tr-TR" sz="6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45</a:t>
            </a:r>
            <a:r>
              <a:rPr lang="tr-TR" sz="4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6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40" name="TextBox 39"/>
          <p:cNvSpPr txBox="1"/>
          <p:nvPr/>
        </p:nvSpPr>
        <p:spPr>
          <a:xfrm>
            <a:off x="18668626" y="6340643"/>
            <a:ext cx="1505540" cy="1015663"/>
          </a:xfrm>
          <a:prstGeom prst="rect">
            <a:avLst/>
          </a:prstGeom>
          <a:noFill/>
        </p:spPr>
        <p:txBody>
          <a:bodyPr wrap="none" rtlCol="0">
            <a:spAutoFit/>
          </a:bodyPr>
          <a:lstStyle/>
          <a:p>
            <a:pPr algn="ctr"/>
            <a:r>
              <a:rPr lang="tr-TR" sz="6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80</a:t>
            </a:r>
            <a:r>
              <a:rPr lang="tr-TR" sz="4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a:t>
            </a:r>
            <a:endParaRPr lang="tr-TR" sz="6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10" name="TextBox 9"/>
          <p:cNvSpPr txBox="1"/>
          <p:nvPr/>
        </p:nvSpPr>
        <p:spPr>
          <a:xfrm>
            <a:off x="3041780" y="10104058"/>
            <a:ext cx="3905249" cy="461665"/>
          </a:xfrm>
          <a:prstGeom prst="rect">
            <a:avLst/>
          </a:prstGeom>
          <a:noFill/>
        </p:spPr>
        <p:txBody>
          <a:bodyPr wrap="squar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PRODUCT 1</a:t>
            </a:r>
          </a:p>
        </p:txBody>
      </p:sp>
      <p:sp>
        <p:nvSpPr>
          <p:cNvPr id="42" name="Rectangle 41"/>
          <p:cNvSpPr/>
          <p:nvPr/>
        </p:nvSpPr>
        <p:spPr>
          <a:xfrm>
            <a:off x="3041779" y="10627278"/>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3" name="TextBox 42"/>
          <p:cNvSpPr txBox="1"/>
          <p:nvPr/>
        </p:nvSpPr>
        <p:spPr>
          <a:xfrm>
            <a:off x="7761775" y="10104058"/>
            <a:ext cx="3994253" cy="461665"/>
          </a:xfrm>
          <a:prstGeom prst="rect">
            <a:avLst/>
          </a:prstGeom>
          <a:noFill/>
        </p:spPr>
        <p:txBody>
          <a:bodyPr wrap="squar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PRODUCT 2</a:t>
            </a:r>
          </a:p>
        </p:txBody>
      </p:sp>
      <p:sp>
        <p:nvSpPr>
          <p:cNvPr id="45" name="TextBox 44"/>
          <p:cNvSpPr txBox="1"/>
          <p:nvPr/>
        </p:nvSpPr>
        <p:spPr>
          <a:xfrm>
            <a:off x="12570773" y="10104058"/>
            <a:ext cx="3994249" cy="461665"/>
          </a:xfrm>
          <a:prstGeom prst="rect">
            <a:avLst/>
          </a:prstGeom>
          <a:noFill/>
        </p:spPr>
        <p:txBody>
          <a:bodyPr wrap="squar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PRODUCT 3</a:t>
            </a:r>
          </a:p>
        </p:txBody>
      </p:sp>
      <p:sp>
        <p:nvSpPr>
          <p:cNvPr id="47" name="TextBox 46"/>
          <p:cNvSpPr txBox="1"/>
          <p:nvPr/>
        </p:nvSpPr>
        <p:spPr>
          <a:xfrm>
            <a:off x="17379772" y="10104058"/>
            <a:ext cx="3994249" cy="461665"/>
          </a:xfrm>
          <a:prstGeom prst="rect">
            <a:avLst/>
          </a:prstGeom>
          <a:noFill/>
        </p:spPr>
        <p:txBody>
          <a:bodyPr wrap="squar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PRODUCT 4</a:t>
            </a:r>
          </a:p>
        </p:txBody>
      </p:sp>
      <p:sp>
        <p:nvSpPr>
          <p:cNvPr id="41" name="Rectangle 40"/>
          <p:cNvSpPr/>
          <p:nvPr/>
        </p:nvSpPr>
        <p:spPr>
          <a:xfrm>
            <a:off x="7806275" y="10627278"/>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9" name="Rectangle 48"/>
          <p:cNvSpPr/>
          <p:nvPr/>
        </p:nvSpPr>
        <p:spPr>
          <a:xfrm>
            <a:off x="12659774" y="10627278"/>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0" name="Rectangle 49"/>
          <p:cNvSpPr/>
          <p:nvPr/>
        </p:nvSpPr>
        <p:spPr>
          <a:xfrm>
            <a:off x="17424270" y="10627278"/>
            <a:ext cx="3905251" cy="966483"/>
          </a:xfrm>
          <a:prstGeom prst="rect">
            <a:avLst/>
          </a:prstGeom>
        </p:spPr>
        <p:txBody>
          <a:bodyPr wrap="square">
            <a:spAutoFit/>
          </a:bodyPr>
          <a:lstStyle/>
          <a:p>
            <a:pPr algn="just">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2" name="Freeform 51"/>
          <p:cNvSpPr>
            <a:spLocks/>
          </p:cNvSpPr>
          <p:nvPr/>
        </p:nvSpPr>
        <p:spPr bwMode="auto">
          <a:xfrm rot="10800000" flipH="1">
            <a:off x="13808646" y="8464671"/>
            <a:ext cx="1518502" cy="1302590"/>
          </a:xfrm>
          <a:custGeom>
            <a:avLst/>
            <a:gdLst>
              <a:gd name="connsiteX0" fmla="*/ 0 w 2003605"/>
              <a:gd name="connsiteY0" fmla="*/ 1302590 h 1302590"/>
              <a:gd name="connsiteX1" fmla="*/ 828699 w 2003605"/>
              <a:gd name="connsiteY1" fmla="*/ 1302590 h 1302590"/>
              <a:gd name="connsiteX2" fmla="*/ 997871 w 2003605"/>
              <a:gd name="connsiteY2" fmla="*/ 1302590 h 1302590"/>
              <a:gd name="connsiteX3" fmla="*/ 1005734 w 2003605"/>
              <a:gd name="connsiteY3" fmla="*/ 1302590 h 1302590"/>
              <a:gd name="connsiteX4" fmla="*/ 1174906 w 2003605"/>
              <a:gd name="connsiteY4" fmla="*/ 1302590 h 1302590"/>
              <a:gd name="connsiteX5" fmla="*/ 2003605 w 2003605"/>
              <a:gd name="connsiteY5" fmla="*/ 1302590 h 1302590"/>
              <a:gd name="connsiteX6" fmla="*/ 1041347 w 2003605"/>
              <a:gd name="connsiteY6" fmla="*/ 100612 h 1302590"/>
              <a:gd name="connsiteX7" fmla="*/ 1005887 w 2003605"/>
              <a:gd name="connsiteY7" fmla="*/ 7797 h 1302590"/>
              <a:gd name="connsiteX8" fmla="*/ 1005734 w 2003605"/>
              <a:gd name="connsiteY8" fmla="*/ 7649 h 1302590"/>
              <a:gd name="connsiteX9" fmla="*/ 1005734 w 2003605"/>
              <a:gd name="connsiteY9" fmla="*/ 0 h 1302590"/>
              <a:gd name="connsiteX10" fmla="*/ 1001803 w 2003605"/>
              <a:gd name="connsiteY10" fmla="*/ 3824 h 1302590"/>
              <a:gd name="connsiteX11" fmla="*/ 997871 w 2003605"/>
              <a:gd name="connsiteY11" fmla="*/ 0 h 1302590"/>
              <a:gd name="connsiteX12" fmla="*/ 997871 w 2003605"/>
              <a:gd name="connsiteY12" fmla="*/ 7649 h 1302590"/>
              <a:gd name="connsiteX13" fmla="*/ 997718 w 2003605"/>
              <a:gd name="connsiteY13" fmla="*/ 7797 h 1302590"/>
              <a:gd name="connsiteX14" fmla="*/ 962258 w 2003605"/>
              <a:gd name="connsiteY14" fmla="*/ 100612 h 1302590"/>
              <a:gd name="connsiteX15" fmla="*/ 0 w 2003605"/>
              <a:gd name="connsiteY15" fmla="*/ 1302590 h 13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3605" h="1302590">
                <a:moveTo>
                  <a:pt x="0" y="1302590"/>
                </a:moveTo>
                <a:cubicBezTo>
                  <a:pt x="0" y="1302590"/>
                  <a:pt x="0" y="1302590"/>
                  <a:pt x="828699" y="1302590"/>
                </a:cubicBezTo>
                <a:lnTo>
                  <a:pt x="997871" y="1302590"/>
                </a:lnTo>
                <a:lnTo>
                  <a:pt x="1005734" y="1302590"/>
                </a:lnTo>
                <a:lnTo>
                  <a:pt x="1174906" y="1302590"/>
                </a:lnTo>
                <a:cubicBezTo>
                  <a:pt x="2003605" y="1302590"/>
                  <a:pt x="2003605" y="1302590"/>
                  <a:pt x="2003605" y="1302590"/>
                </a:cubicBezTo>
                <a:cubicBezTo>
                  <a:pt x="2003605" y="1302590"/>
                  <a:pt x="1302200" y="1006120"/>
                  <a:pt x="1041347" y="100612"/>
                </a:cubicBezTo>
                <a:cubicBezTo>
                  <a:pt x="1028304" y="58355"/>
                  <a:pt x="1015261" y="22889"/>
                  <a:pt x="1005887" y="7797"/>
                </a:cubicBezTo>
                <a:lnTo>
                  <a:pt x="1005734" y="7649"/>
                </a:lnTo>
                <a:lnTo>
                  <a:pt x="1005734" y="0"/>
                </a:lnTo>
                <a:lnTo>
                  <a:pt x="1001803" y="3824"/>
                </a:lnTo>
                <a:lnTo>
                  <a:pt x="997871" y="0"/>
                </a:lnTo>
                <a:lnTo>
                  <a:pt x="997871" y="7649"/>
                </a:lnTo>
                <a:lnTo>
                  <a:pt x="997718" y="7797"/>
                </a:lnTo>
                <a:cubicBezTo>
                  <a:pt x="988344" y="22889"/>
                  <a:pt x="975301" y="58355"/>
                  <a:pt x="962258" y="100612"/>
                </a:cubicBezTo>
                <a:cubicBezTo>
                  <a:pt x="701405" y="1006120"/>
                  <a:pt x="0" y="1302590"/>
                  <a:pt x="0" y="1302590"/>
                </a:cubicBezTo>
                <a:close/>
              </a:path>
            </a:pathLst>
          </a:custGeom>
          <a:solidFill>
            <a:srgbClr val="FF814E"/>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53" name="Freeform 52"/>
          <p:cNvSpPr>
            <a:spLocks/>
          </p:cNvSpPr>
          <p:nvPr/>
        </p:nvSpPr>
        <p:spPr bwMode="auto">
          <a:xfrm rot="10800000" flipH="1">
            <a:off x="18617642" y="8464671"/>
            <a:ext cx="1518502" cy="1302590"/>
          </a:xfrm>
          <a:custGeom>
            <a:avLst/>
            <a:gdLst>
              <a:gd name="connsiteX0" fmla="*/ 0 w 2003605"/>
              <a:gd name="connsiteY0" fmla="*/ 1302590 h 1302590"/>
              <a:gd name="connsiteX1" fmla="*/ 828699 w 2003605"/>
              <a:gd name="connsiteY1" fmla="*/ 1302590 h 1302590"/>
              <a:gd name="connsiteX2" fmla="*/ 997871 w 2003605"/>
              <a:gd name="connsiteY2" fmla="*/ 1302590 h 1302590"/>
              <a:gd name="connsiteX3" fmla="*/ 1005734 w 2003605"/>
              <a:gd name="connsiteY3" fmla="*/ 1302590 h 1302590"/>
              <a:gd name="connsiteX4" fmla="*/ 1174906 w 2003605"/>
              <a:gd name="connsiteY4" fmla="*/ 1302590 h 1302590"/>
              <a:gd name="connsiteX5" fmla="*/ 2003605 w 2003605"/>
              <a:gd name="connsiteY5" fmla="*/ 1302590 h 1302590"/>
              <a:gd name="connsiteX6" fmla="*/ 1041347 w 2003605"/>
              <a:gd name="connsiteY6" fmla="*/ 100612 h 1302590"/>
              <a:gd name="connsiteX7" fmla="*/ 1005887 w 2003605"/>
              <a:gd name="connsiteY7" fmla="*/ 7797 h 1302590"/>
              <a:gd name="connsiteX8" fmla="*/ 1005734 w 2003605"/>
              <a:gd name="connsiteY8" fmla="*/ 7649 h 1302590"/>
              <a:gd name="connsiteX9" fmla="*/ 1005734 w 2003605"/>
              <a:gd name="connsiteY9" fmla="*/ 0 h 1302590"/>
              <a:gd name="connsiteX10" fmla="*/ 1001803 w 2003605"/>
              <a:gd name="connsiteY10" fmla="*/ 3824 h 1302590"/>
              <a:gd name="connsiteX11" fmla="*/ 997871 w 2003605"/>
              <a:gd name="connsiteY11" fmla="*/ 0 h 1302590"/>
              <a:gd name="connsiteX12" fmla="*/ 997871 w 2003605"/>
              <a:gd name="connsiteY12" fmla="*/ 7649 h 1302590"/>
              <a:gd name="connsiteX13" fmla="*/ 997718 w 2003605"/>
              <a:gd name="connsiteY13" fmla="*/ 7797 h 1302590"/>
              <a:gd name="connsiteX14" fmla="*/ 962258 w 2003605"/>
              <a:gd name="connsiteY14" fmla="*/ 100612 h 1302590"/>
              <a:gd name="connsiteX15" fmla="*/ 0 w 2003605"/>
              <a:gd name="connsiteY15" fmla="*/ 1302590 h 130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3605" h="1302590">
                <a:moveTo>
                  <a:pt x="0" y="1302590"/>
                </a:moveTo>
                <a:cubicBezTo>
                  <a:pt x="0" y="1302590"/>
                  <a:pt x="0" y="1302590"/>
                  <a:pt x="828699" y="1302590"/>
                </a:cubicBezTo>
                <a:lnTo>
                  <a:pt x="997871" y="1302590"/>
                </a:lnTo>
                <a:lnTo>
                  <a:pt x="1005734" y="1302590"/>
                </a:lnTo>
                <a:lnTo>
                  <a:pt x="1174906" y="1302590"/>
                </a:lnTo>
                <a:cubicBezTo>
                  <a:pt x="2003605" y="1302590"/>
                  <a:pt x="2003605" y="1302590"/>
                  <a:pt x="2003605" y="1302590"/>
                </a:cubicBezTo>
                <a:cubicBezTo>
                  <a:pt x="2003605" y="1302590"/>
                  <a:pt x="1302200" y="1006120"/>
                  <a:pt x="1041347" y="100612"/>
                </a:cubicBezTo>
                <a:cubicBezTo>
                  <a:pt x="1028304" y="58355"/>
                  <a:pt x="1015261" y="22889"/>
                  <a:pt x="1005887" y="7797"/>
                </a:cubicBezTo>
                <a:lnTo>
                  <a:pt x="1005734" y="7649"/>
                </a:lnTo>
                <a:lnTo>
                  <a:pt x="1005734" y="0"/>
                </a:lnTo>
                <a:lnTo>
                  <a:pt x="1001803" y="3824"/>
                </a:lnTo>
                <a:lnTo>
                  <a:pt x="997871" y="0"/>
                </a:lnTo>
                <a:lnTo>
                  <a:pt x="997871" y="7649"/>
                </a:lnTo>
                <a:lnTo>
                  <a:pt x="997718" y="7797"/>
                </a:lnTo>
                <a:cubicBezTo>
                  <a:pt x="988344" y="22889"/>
                  <a:pt x="975301" y="58355"/>
                  <a:pt x="962258" y="100612"/>
                </a:cubicBezTo>
                <a:cubicBezTo>
                  <a:pt x="701405" y="1006120"/>
                  <a:pt x="0" y="1302590"/>
                  <a:pt x="0" y="1302590"/>
                </a:cubicBezTo>
                <a:close/>
              </a:path>
            </a:pathLst>
          </a:custGeom>
          <a:solidFill>
            <a:srgbClr val="8AC7C0"/>
          </a:solidFill>
          <a:ln>
            <a:noFill/>
          </a:ln>
        </p:spPr>
        <p:txBody>
          <a:bodyPr vert="horz" wrap="square" lIns="91440" tIns="45720" rIns="91440" bIns="45720" numCol="1" anchor="t" anchorCtr="0" compatLnSpc="1">
            <a:prstTxWarp prst="textNoShape">
              <a:avLst/>
            </a:prstTxWarp>
            <a:noAutofit/>
          </a:bodyPr>
          <a:lstStyle/>
          <a:p>
            <a:endParaRPr lang="id-ID"/>
          </a:p>
        </p:txBody>
      </p:sp>
      <p:cxnSp>
        <p:nvCxnSpPr>
          <p:cNvPr id="33" name="Straight Connector 32">
            <a:extLst>
              <a:ext uri="{FF2B5EF4-FFF2-40B4-BE49-F238E27FC236}">
                <a16:creationId xmlns:a16="http://schemas.microsoft.com/office/drawing/2014/main" id="{AC4F464E-A7E6-F244-84C1-BF8956326048}"/>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C4DF0C2-2EA1-2743-AFCC-153D4F2E07A1}"/>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Doughnut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46" name="TextBox 45">
            <a:extLst>
              <a:ext uri="{FF2B5EF4-FFF2-40B4-BE49-F238E27FC236}">
                <a16:creationId xmlns:a16="http://schemas.microsoft.com/office/drawing/2014/main" id="{4E41E59D-7597-5D44-97E1-DD4331A13B18}"/>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258165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V="1">
            <a:off x="4235702" y="4953000"/>
            <a:ext cx="0" cy="624840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235702" y="11201400"/>
            <a:ext cx="924547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451472" y="4953000"/>
            <a:ext cx="533400" cy="6071586"/>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Rounded Rectangle 51"/>
          <p:cNvSpPr/>
          <p:nvPr/>
        </p:nvSpPr>
        <p:spPr>
          <a:xfrm>
            <a:off x="5200641" y="6838950"/>
            <a:ext cx="533400" cy="4185636"/>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Rounded Rectangle 52"/>
          <p:cNvSpPr/>
          <p:nvPr/>
        </p:nvSpPr>
        <p:spPr>
          <a:xfrm>
            <a:off x="5949810" y="5810250"/>
            <a:ext cx="533400" cy="5214336"/>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 name="Rounded Rectangle 53"/>
          <p:cNvSpPr/>
          <p:nvPr/>
        </p:nvSpPr>
        <p:spPr>
          <a:xfrm>
            <a:off x="6698979" y="8039100"/>
            <a:ext cx="533400" cy="2985486"/>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Rounded Rectangle 54"/>
          <p:cNvSpPr/>
          <p:nvPr/>
        </p:nvSpPr>
        <p:spPr>
          <a:xfrm>
            <a:off x="7448148" y="9247804"/>
            <a:ext cx="533400" cy="1776782"/>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Rounded Rectangle 56"/>
          <p:cNvSpPr/>
          <p:nvPr/>
        </p:nvSpPr>
        <p:spPr>
          <a:xfrm>
            <a:off x="8197317" y="6286500"/>
            <a:ext cx="533400" cy="4738086"/>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8" name="Rounded Rectangle 57"/>
          <p:cNvSpPr/>
          <p:nvPr/>
        </p:nvSpPr>
        <p:spPr>
          <a:xfrm>
            <a:off x="8946486" y="7757960"/>
            <a:ext cx="533400" cy="3266626"/>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9" name="Rounded Rectangle 58"/>
          <p:cNvSpPr/>
          <p:nvPr/>
        </p:nvSpPr>
        <p:spPr>
          <a:xfrm>
            <a:off x="9695655" y="4953000"/>
            <a:ext cx="533400" cy="6071586"/>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Rounded Rectangle 62"/>
          <p:cNvSpPr/>
          <p:nvPr/>
        </p:nvSpPr>
        <p:spPr>
          <a:xfrm>
            <a:off x="10444824" y="5810250"/>
            <a:ext cx="533400" cy="5214336"/>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TextBox 13"/>
          <p:cNvSpPr txBox="1"/>
          <p:nvPr/>
        </p:nvSpPr>
        <p:spPr>
          <a:xfrm>
            <a:off x="3041780" y="4722167"/>
            <a:ext cx="978153"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100%</a:t>
            </a:r>
          </a:p>
        </p:txBody>
      </p:sp>
      <p:sp>
        <p:nvSpPr>
          <p:cNvPr id="67" name="TextBox 66"/>
          <p:cNvSpPr txBox="1"/>
          <p:nvPr/>
        </p:nvSpPr>
        <p:spPr>
          <a:xfrm>
            <a:off x="3394441" y="10793753"/>
            <a:ext cx="625492"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a:t>
            </a:r>
          </a:p>
        </p:txBody>
      </p:sp>
      <p:sp>
        <p:nvSpPr>
          <p:cNvPr id="68" name="TextBox 67"/>
          <p:cNvSpPr txBox="1"/>
          <p:nvPr/>
        </p:nvSpPr>
        <p:spPr>
          <a:xfrm>
            <a:off x="3218110" y="7757960"/>
            <a:ext cx="801823"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sp>
        <p:nvSpPr>
          <p:cNvPr id="73" name="Rounded Rectangle 72"/>
          <p:cNvSpPr/>
          <p:nvPr/>
        </p:nvSpPr>
        <p:spPr>
          <a:xfrm>
            <a:off x="11193993" y="8219624"/>
            <a:ext cx="533400" cy="2804961"/>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Rounded Rectangle 73"/>
          <p:cNvSpPr/>
          <p:nvPr/>
        </p:nvSpPr>
        <p:spPr>
          <a:xfrm>
            <a:off x="11943162" y="6572250"/>
            <a:ext cx="533400" cy="4452336"/>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Rounded Rectangle 74"/>
          <p:cNvSpPr/>
          <p:nvPr/>
        </p:nvSpPr>
        <p:spPr>
          <a:xfrm>
            <a:off x="12692331" y="7543800"/>
            <a:ext cx="533400" cy="3480786"/>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TextBox 22"/>
          <p:cNvSpPr txBox="1"/>
          <p:nvPr/>
        </p:nvSpPr>
        <p:spPr>
          <a:xfrm>
            <a:off x="4625214"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01</a:t>
            </a:r>
          </a:p>
        </p:txBody>
      </p:sp>
      <p:sp>
        <p:nvSpPr>
          <p:cNvPr id="77" name="TextBox 76"/>
          <p:cNvSpPr txBox="1"/>
          <p:nvPr/>
        </p:nvSpPr>
        <p:spPr>
          <a:xfrm>
            <a:off x="5645010"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02</a:t>
            </a:r>
          </a:p>
        </p:txBody>
      </p:sp>
      <p:sp>
        <p:nvSpPr>
          <p:cNvPr id="78" name="TextBox 77"/>
          <p:cNvSpPr txBox="1"/>
          <p:nvPr/>
        </p:nvSpPr>
        <p:spPr>
          <a:xfrm>
            <a:off x="6658915"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03</a:t>
            </a:r>
          </a:p>
        </p:txBody>
      </p:sp>
      <p:sp>
        <p:nvSpPr>
          <p:cNvPr id="79" name="TextBox 78"/>
          <p:cNvSpPr txBox="1"/>
          <p:nvPr/>
        </p:nvSpPr>
        <p:spPr>
          <a:xfrm>
            <a:off x="7672820"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04</a:t>
            </a:r>
          </a:p>
        </p:txBody>
      </p:sp>
      <p:sp>
        <p:nvSpPr>
          <p:cNvPr id="80" name="TextBox 79"/>
          <p:cNvSpPr txBox="1"/>
          <p:nvPr/>
        </p:nvSpPr>
        <p:spPr>
          <a:xfrm>
            <a:off x="8686725"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05</a:t>
            </a:r>
          </a:p>
        </p:txBody>
      </p:sp>
      <p:sp>
        <p:nvSpPr>
          <p:cNvPr id="81" name="TextBox 80"/>
          <p:cNvSpPr txBox="1"/>
          <p:nvPr/>
        </p:nvSpPr>
        <p:spPr>
          <a:xfrm>
            <a:off x="9700630"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06</a:t>
            </a:r>
          </a:p>
        </p:txBody>
      </p:sp>
      <p:sp>
        <p:nvSpPr>
          <p:cNvPr id="83" name="TextBox 82"/>
          <p:cNvSpPr txBox="1"/>
          <p:nvPr/>
        </p:nvSpPr>
        <p:spPr>
          <a:xfrm>
            <a:off x="10714535"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07</a:t>
            </a:r>
          </a:p>
        </p:txBody>
      </p:sp>
      <p:sp>
        <p:nvSpPr>
          <p:cNvPr id="84" name="TextBox 83"/>
          <p:cNvSpPr txBox="1"/>
          <p:nvPr/>
        </p:nvSpPr>
        <p:spPr>
          <a:xfrm>
            <a:off x="11728440"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08</a:t>
            </a:r>
          </a:p>
        </p:txBody>
      </p:sp>
      <p:sp>
        <p:nvSpPr>
          <p:cNvPr id="85" name="TextBox 84"/>
          <p:cNvSpPr txBox="1"/>
          <p:nvPr/>
        </p:nvSpPr>
        <p:spPr>
          <a:xfrm>
            <a:off x="12742345" y="11378215"/>
            <a:ext cx="53732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09</a:t>
            </a:r>
          </a:p>
        </p:txBody>
      </p:sp>
      <p:sp>
        <p:nvSpPr>
          <p:cNvPr id="24" name="Rounded Rectangle 23"/>
          <p:cNvSpPr/>
          <p:nvPr/>
        </p:nvSpPr>
        <p:spPr>
          <a:xfrm>
            <a:off x="14518229" y="9082850"/>
            <a:ext cx="495300" cy="38100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Rounded Rectangle 85"/>
          <p:cNvSpPr/>
          <p:nvPr/>
        </p:nvSpPr>
        <p:spPr>
          <a:xfrm>
            <a:off x="14518229" y="8425292"/>
            <a:ext cx="495300" cy="38100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ounded Rectangle 86"/>
          <p:cNvSpPr/>
          <p:nvPr/>
        </p:nvSpPr>
        <p:spPr>
          <a:xfrm>
            <a:off x="14518229" y="7767734"/>
            <a:ext cx="495300" cy="38100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Rounded Rectangle 87"/>
          <p:cNvSpPr/>
          <p:nvPr/>
        </p:nvSpPr>
        <p:spPr>
          <a:xfrm>
            <a:off x="14518229" y="7107508"/>
            <a:ext cx="495300" cy="38100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TextBox 26"/>
          <p:cNvSpPr txBox="1"/>
          <p:nvPr/>
        </p:nvSpPr>
        <p:spPr>
          <a:xfrm>
            <a:off x="15196592" y="7082135"/>
            <a:ext cx="1503938"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Service 1</a:t>
            </a:r>
          </a:p>
        </p:txBody>
      </p:sp>
      <p:sp>
        <p:nvSpPr>
          <p:cNvPr id="89" name="TextBox 88"/>
          <p:cNvSpPr txBox="1"/>
          <p:nvPr/>
        </p:nvSpPr>
        <p:spPr>
          <a:xfrm>
            <a:off x="15196592" y="7733547"/>
            <a:ext cx="1503938"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Service 2</a:t>
            </a:r>
          </a:p>
        </p:txBody>
      </p:sp>
      <p:sp>
        <p:nvSpPr>
          <p:cNvPr id="90" name="TextBox 89"/>
          <p:cNvSpPr txBox="1"/>
          <p:nvPr/>
        </p:nvSpPr>
        <p:spPr>
          <a:xfrm>
            <a:off x="15196592" y="8384959"/>
            <a:ext cx="1503938"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Service 3</a:t>
            </a:r>
          </a:p>
        </p:txBody>
      </p:sp>
      <p:sp>
        <p:nvSpPr>
          <p:cNvPr id="91" name="TextBox 90"/>
          <p:cNvSpPr txBox="1"/>
          <p:nvPr/>
        </p:nvSpPr>
        <p:spPr>
          <a:xfrm>
            <a:off x="15196592" y="9036371"/>
            <a:ext cx="1503938"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Service 4</a:t>
            </a:r>
          </a:p>
        </p:txBody>
      </p:sp>
      <p:sp>
        <p:nvSpPr>
          <p:cNvPr id="92" name="TextBox 91"/>
          <p:cNvSpPr txBox="1"/>
          <p:nvPr/>
        </p:nvSpPr>
        <p:spPr>
          <a:xfrm>
            <a:off x="17622771" y="4747540"/>
            <a:ext cx="3719450" cy="584775"/>
          </a:xfrm>
          <a:prstGeom prst="rect">
            <a:avLst/>
          </a:prstGeom>
          <a:noFill/>
        </p:spPr>
        <p:txBody>
          <a:bodyPr wrap="square" rtlCol="0">
            <a:spAutoFit/>
          </a:bodyPr>
          <a:lstStyle/>
          <a:p>
            <a:pPr algn="r"/>
            <a:r>
              <a:rPr lang="tr-TR" sz="3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ANALYSIS</a:t>
            </a:r>
          </a:p>
        </p:txBody>
      </p:sp>
      <p:sp>
        <p:nvSpPr>
          <p:cNvPr id="93" name="Rectangle 92"/>
          <p:cNvSpPr/>
          <p:nvPr/>
        </p:nvSpPr>
        <p:spPr>
          <a:xfrm>
            <a:off x="17618057" y="5440384"/>
            <a:ext cx="3724163" cy="6186309"/>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erano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43" name="Straight Connector 42">
            <a:extLst>
              <a:ext uri="{FF2B5EF4-FFF2-40B4-BE49-F238E27FC236}">
                <a16:creationId xmlns:a16="http://schemas.microsoft.com/office/drawing/2014/main" id="{761E986A-1F14-4943-B20B-52DD6F74A5D1}"/>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C82046A-8169-334C-B84D-0498B6B6A302}"/>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Column</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45" name="TextBox 44">
            <a:extLst>
              <a:ext uri="{FF2B5EF4-FFF2-40B4-BE49-F238E27FC236}">
                <a16:creationId xmlns:a16="http://schemas.microsoft.com/office/drawing/2014/main" id="{511D31ED-0FB6-C14A-97A7-D5C799BAA260}"/>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240677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1782" y="4884602"/>
            <a:ext cx="6233772" cy="271415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Rectangle 93"/>
          <p:cNvSpPr/>
          <p:nvPr/>
        </p:nvSpPr>
        <p:spPr>
          <a:xfrm>
            <a:off x="3041782" y="7984945"/>
            <a:ext cx="6233772" cy="2714155"/>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Rectangle 94"/>
          <p:cNvSpPr/>
          <p:nvPr/>
        </p:nvSpPr>
        <p:spPr>
          <a:xfrm>
            <a:off x="15108441" y="4884602"/>
            <a:ext cx="6233780" cy="2714155"/>
          </a:xfrm>
          <a:prstGeom prst="rect">
            <a:avLst/>
          </a:prstGeom>
          <a:solidFill>
            <a:schemeClr val="accent6">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6" name="Rectangle 95"/>
          <p:cNvSpPr/>
          <p:nvPr/>
        </p:nvSpPr>
        <p:spPr>
          <a:xfrm>
            <a:off x="15108441" y="7984945"/>
            <a:ext cx="6233780" cy="2714155"/>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Rectangle 10"/>
          <p:cNvSpPr/>
          <p:nvPr/>
        </p:nvSpPr>
        <p:spPr>
          <a:xfrm>
            <a:off x="9275557" y="4884601"/>
            <a:ext cx="2714155" cy="2714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7" name="TextBox 96"/>
          <p:cNvSpPr txBox="1"/>
          <p:nvPr/>
        </p:nvSpPr>
        <p:spPr>
          <a:xfrm>
            <a:off x="9935101" y="5434023"/>
            <a:ext cx="1395062" cy="707886"/>
          </a:xfrm>
          <a:prstGeom prst="rect">
            <a:avLst/>
          </a:prstGeom>
          <a:noFill/>
        </p:spPr>
        <p:txBody>
          <a:bodyPr wrap="none" rtlCol="0">
            <a:spAutoFit/>
          </a:bodyPr>
          <a:lstStyle/>
          <a:p>
            <a:pPr algn="ctr"/>
            <a:r>
              <a:rPr lang="tr-TR" sz="40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98" name="TextBox 97"/>
          <p:cNvSpPr txBox="1"/>
          <p:nvPr/>
        </p:nvSpPr>
        <p:spPr>
          <a:xfrm>
            <a:off x="10101077" y="6033671"/>
            <a:ext cx="1063112" cy="1015663"/>
          </a:xfrm>
          <a:prstGeom prst="rect">
            <a:avLst/>
          </a:prstGeom>
          <a:noFill/>
        </p:spPr>
        <p:txBody>
          <a:bodyPr wrap="none" rtlCol="0">
            <a:spAutoFit/>
          </a:bodyPr>
          <a:lstStyle/>
          <a:p>
            <a:pPr algn="ctr"/>
            <a:r>
              <a:rPr lang="tr-TR" sz="60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01</a:t>
            </a:r>
          </a:p>
        </p:txBody>
      </p:sp>
      <p:sp>
        <p:nvSpPr>
          <p:cNvPr id="99" name="Rectangle 98"/>
          <p:cNvSpPr/>
          <p:nvPr/>
        </p:nvSpPr>
        <p:spPr>
          <a:xfrm>
            <a:off x="9275557" y="7984944"/>
            <a:ext cx="2714155" cy="2714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2" name="Rectangle 101"/>
          <p:cNvSpPr/>
          <p:nvPr/>
        </p:nvSpPr>
        <p:spPr>
          <a:xfrm>
            <a:off x="12394290" y="4884601"/>
            <a:ext cx="2714155" cy="27141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Rectangle 104"/>
          <p:cNvSpPr/>
          <p:nvPr/>
        </p:nvSpPr>
        <p:spPr>
          <a:xfrm>
            <a:off x="12394290" y="7984944"/>
            <a:ext cx="2714155" cy="2714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Oval 110"/>
          <p:cNvSpPr/>
          <p:nvPr/>
        </p:nvSpPr>
        <p:spPr>
          <a:xfrm>
            <a:off x="8038498" y="5495266"/>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Oval 111"/>
          <p:cNvSpPr/>
          <p:nvPr/>
        </p:nvSpPr>
        <p:spPr>
          <a:xfrm>
            <a:off x="8038498" y="6157932"/>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3" name="TextBox 112"/>
          <p:cNvSpPr txBox="1"/>
          <p:nvPr/>
        </p:nvSpPr>
        <p:spPr>
          <a:xfrm>
            <a:off x="4575503" y="5317402"/>
            <a:ext cx="3216019" cy="523220"/>
          </a:xfrm>
          <a:prstGeom prst="rect">
            <a:avLst/>
          </a:prstGeom>
          <a:noFill/>
        </p:spPr>
        <p:txBody>
          <a:bodyPr wrap="square" rtlCol="0">
            <a:spAutoFit/>
          </a:bodyPr>
          <a:lstStyle/>
          <a:p>
            <a:pPr algn="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Introduction</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14" name="TextBox 113"/>
          <p:cNvSpPr txBox="1"/>
          <p:nvPr/>
        </p:nvSpPr>
        <p:spPr>
          <a:xfrm>
            <a:off x="4285393" y="5980068"/>
            <a:ext cx="3506129" cy="523220"/>
          </a:xfrm>
          <a:prstGeom prst="rect">
            <a:avLst/>
          </a:prstGeom>
          <a:noFill/>
        </p:spPr>
        <p:txBody>
          <a:bodyPr wrap="square" rtlCol="0">
            <a:spAutoFit/>
          </a:bodyPr>
          <a:lstStyle/>
          <a:p>
            <a:pPr algn="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About</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Works</a:t>
            </a:r>
          </a:p>
        </p:txBody>
      </p:sp>
      <p:sp>
        <p:nvSpPr>
          <p:cNvPr id="115" name="Oval 114"/>
          <p:cNvSpPr/>
          <p:nvPr/>
        </p:nvSpPr>
        <p:spPr>
          <a:xfrm>
            <a:off x="8038498" y="6820598"/>
            <a:ext cx="167492" cy="167492"/>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6" name="TextBox 115"/>
          <p:cNvSpPr txBox="1"/>
          <p:nvPr/>
        </p:nvSpPr>
        <p:spPr>
          <a:xfrm>
            <a:off x="4575503" y="6642734"/>
            <a:ext cx="3216019" cy="523220"/>
          </a:xfrm>
          <a:prstGeom prst="rect">
            <a:avLst/>
          </a:prstGeom>
          <a:noFill/>
        </p:spPr>
        <p:txBody>
          <a:bodyPr wrap="square" rtlCol="0">
            <a:spAutoFit/>
          </a:bodyPr>
          <a:lstStyle/>
          <a:p>
            <a:pPr algn="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Who</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Are</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17" name="Rectangle 116"/>
          <p:cNvSpPr/>
          <p:nvPr/>
        </p:nvSpPr>
        <p:spPr>
          <a:xfrm>
            <a:off x="3041779" y="4884601"/>
            <a:ext cx="414537" cy="2714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8" name="TextBox 117"/>
          <p:cNvSpPr txBox="1"/>
          <p:nvPr/>
        </p:nvSpPr>
        <p:spPr>
          <a:xfrm>
            <a:off x="13050276" y="5434023"/>
            <a:ext cx="1395062" cy="707886"/>
          </a:xfrm>
          <a:prstGeom prst="rect">
            <a:avLst/>
          </a:prstGeom>
          <a:noFill/>
        </p:spPr>
        <p:txBody>
          <a:bodyPr wrap="none" rtlCol="0">
            <a:spAutoFit/>
          </a:bodyPr>
          <a:lstStyle/>
          <a:p>
            <a:pPr algn="ctr"/>
            <a:r>
              <a:rPr lang="tr-TR" sz="40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119" name="TextBox 118"/>
          <p:cNvSpPr txBox="1"/>
          <p:nvPr/>
        </p:nvSpPr>
        <p:spPr>
          <a:xfrm>
            <a:off x="13216251" y="6033671"/>
            <a:ext cx="1063113" cy="1015663"/>
          </a:xfrm>
          <a:prstGeom prst="rect">
            <a:avLst/>
          </a:prstGeom>
          <a:noFill/>
        </p:spPr>
        <p:txBody>
          <a:bodyPr wrap="none" rtlCol="0">
            <a:spAutoFit/>
          </a:bodyPr>
          <a:lstStyle/>
          <a:p>
            <a:pPr algn="ctr"/>
            <a:r>
              <a:rPr lang="tr-TR" sz="60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03</a:t>
            </a:r>
          </a:p>
        </p:txBody>
      </p:sp>
      <p:sp>
        <p:nvSpPr>
          <p:cNvPr id="120" name="TextBox 119"/>
          <p:cNvSpPr txBox="1"/>
          <p:nvPr/>
        </p:nvSpPr>
        <p:spPr>
          <a:xfrm>
            <a:off x="9935101" y="8528417"/>
            <a:ext cx="1395062" cy="707886"/>
          </a:xfrm>
          <a:prstGeom prst="rect">
            <a:avLst/>
          </a:prstGeom>
          <a:noFill/>
        </p:spPr>
        <p:txBody>
          <a:bodyPr wrap="none" rtlCol="0">
            <a:spAutoFit/>
          </a:bodyPr>
          <a:lstStyle/>
          <a:p>
            <a:pPr algn="ctr"/>
            <a:r>
              <a:rPr lang="tr-TR" sz="40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121" name="TextBox 120"/>
          <p:cNvSpPr txBox="1"/>
          <p:nvPr/>
        </p:nvSpPr>
        <p:spPr>
          <a:xfrm>
            <a:off x="10101076" y="9128065"/>
            <a:ext cx="1063113" cy="1015663"/>
          </a:xfrm>
          <a:prstGeom prst="rect">
            <a:avLst/>
          </a:prstGeom>
          <a:noFill/>
        </p:spPr>
        <p:txBody>
          <a:bodyPr wrap="none" rtlCol="0">
            <a:spAutoFit/>
          </a:bodyPr>
          <a:lstStyle/>
          <a:p>
            <a:pPr algn="ctr"/>
            <a:r>
              <a:rPr lang="tr-TR" sz="60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02</a:t>
            </a:r>
          </a:p>
        </p:txBody>
      </p:sp>
      <p:sp>
        <p:nvSpPr>
          <p:cNvPr id="122" name="TextBox 121"/>
          <p:cNvSpPr txBox="1"/>
          <p:nvPr/>
        </p:nvSpPr>
        <p:spPr>
          <a:xfrm>
            <a:off x="13050276" y="8533190"/>
            <a:ext cx="1395062" cy="707886"/>
          </a:xfrm>
          <a:prstGeom prst="rect">
            <a:avLst/>
          </a:prstGeom>
          <a:noFill/>
        </p:spPr>
        <p:txBody>
          <a:bodyPr wrap="none" rtlCol="0">
            <a:spAutoFit/>
          </a:bodyPr>
          <a:lstStyle/>
          <a:p>
            <a:pPr algn="ctr"/>
            <a:r>
              <a:rPr lang="tr-TR" sz="40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PART</a:t>
            </a:r>
          </a:p>
        </p:txBody>
      </p:sp>
      <p:sp>
        <p:nvSpPr>
          <p:cNvPr id="123" name="TextBox 122"/>
          <p:cNvSpPr txBox="1"/>
          <p:nvPr/>
        </p:nvSpPr>
        <p:spPr>
          <a:xfrm>
            <a:off x="13216251" y="9132838"/>
            <a:ext cx="1063113" cy="1015663"/>
          </a:xfrm>
          <a:prstGeom prst="rect">
            <a:avLst/>
          </a:prstGeom>
          <a:noFill/>
        </p:spPr>
        <p:txBody>
          <a:bodyPr wrap="none" rtlCol="0">
            <a:spAutoFit/>
          </a:bodyPr>
          <a:lstStyle/>
          <a:p>
            <a:pPr algn="ctr"/>
            <a:r>
              <a:rPr lang="tr-TR" sz="60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04</a:t>
            </a:r>
          </a:p>
        </p:txBody>
      </p:sp>
      <p:sp>
        <p:nvSpPr>
          <p:cNvPr id="124" name="Oval 123"/>
          <p:cNvSpPr/>
          <p:nvPr/>
        </p:nvSpPr>
        <p:spPr>
          <a:xfrm>
            <a:off x="8038498" y="8562135"/>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5" name="Oval 124"/>
          <p:cNvSpPr/>
          <p:nvPr/>
        </p:nvSpPr>
        <p:spPr>
          <a:xfrm>
            <a:off x="8038498" y="9224801"/>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6" name="TextBox 125"/>
          <p:cNvSpPr txBox="1"/>
          <p:nvPr/>
        </p:nvSpPr>
        <p:spPr>
          <a:xfrm>
            <a:off x="3860894" y="8384271"/>
            <a:ext cx="3930628" cy="523220"/>
          </a:xfrm>
          <a:prstGeom prst="rect">
            <a:avLst/>
          </a:prstGeom>
          <a:noFill/>
        </p:spPr>
        <p:txBody>
          <a:bodyPr wrap="square" rtlCol="0">
            <a:spAutoFit/>
          </a:bodyPr>
          <a:lstStyle/>
          <a:p>
            <a:pPr algn="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Introduction</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27" name="TextBox 126"/>
          <p:cNvSpPr txBox="1"/>
          <p:nvPr/>
        </p:nvSpPr>
        <p:spPr>
          <a:xfrm>
            <a:off x="4119419" y="9046937"/>
            <a:ext cx="3672103" cy="523220"/>
          </a:xfrm>
          <a:prstGeom prst="rect">
            <a:avLst/>
          </a:prstGeom>
          <a:noFill/>
        </p:spPr>
        <p:txBody>
          <a:bodyPr wrap="square" rtlCol="0">
            <a:spAutoFit/>
          </a:bodyPr>
          <a:lstStyle/>
          <a:p>
            <a:pPr algn="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Who</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Work</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With</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28" name="Oval 127"/>
          <p:cNvSpPr/>
          <p:nvPr/>
        </p:nvSpPr>
        <p:spPr>
          <a:xfrm>
            <a:off x="8038498" y="9887467"/>
            <a:ext cx="167492" cy="16749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9" name="TextBox 128"/>
          <p:cNvSpPr txBox="1"/>
          <p:nvPr/>
        </p:nvSpPr>
        <p:spPr>
          <a:xfrm>
            <a:off x="3860895" y="9709603"/>
            <a:ext cx="3930628" cy="523220"/>
          </a:xfrm>
          <a:prstGeom prst="rect">
            <a:avLst/>
          </a:prstGeom>
          <a:noFill/>
        </p:spPr>
        <p:txBody>
          <a:bodyPr wrap="square" rtlCol="0">
            <a:spAutoFit/>
          </a:bodyPr>
          <a:lstStyle/>
          <a:p>
            <a:pPr algn="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Who</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We</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Are</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30" name="Rectangle 129"/>
          <p:cNvSpPr/>
          <p:nvPr/>
        </p:nvSpPr>
        <p:spPr>
          <a:xfrm>
            <a:off x="3041779" y="7984944"/>
            <a:ext cx="414537" cy="2714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1" name="Rectangle 130"/>
          <p:cNvSpPr/>
          <p:nvPr/>
        </p:nvSpPr>
        <p:spPr>
          <a:xfrm>
            <a:off x="20927684" y="4884601"/>
            <a:ext cx="414537" cy="27141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2" name="Rectangle 131"/>
          <p:cNvSpPr/>
          <p:nvPr/>
        </p:nvSpPr>
        <p:spPr>
          <a:xfrm>
            <a:off x="20927684" y="7984944"/>
            <a:ext cx="414537" cy="2714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3" name="Oval 132"/>
          <p:cNvSpPr/>
          <p:nvPr/>
        </p:nvSpPr>
        <p:spPr>
          <a:xfrm>
            <a:off x="16227632" y="5495266"/>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4" name="Oval 133"/>
          <p:cNvSpPr/>
          <p:nvPr/>
        </p:nvSpPr>
        <p:spPr>
          <a:xfrm>
            <a:off x="16227632" y="6157932"/>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5" name="TextBox 134"/>
          <p:cNvSpPr txBox="1"/>
          <p:nvPr/>
        </p:nvSpPr>
        <p:spPr>
          <a:xfrm>
            <a:off x="16663067" y="5317402"/>
            <a:ext cx="3435536" cy="523220"/>
          </a:xfrm>
          <a:prstGeom prst="rect">
            <a:avLst/>
          </a:prstGeom>
          <a:noFill/>
        </p:spPr>
        <p:txBody>
          <a:bodyPr wrap="square" rtlCol="0">
            <a:spAutoFit/>
          </a:bodyPr>
          <a:lstStyle/>
          <a:p>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Description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Slides</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36" name="TextBox 135"/>
          <p:cNvSpPr txBox="1"/>
          <p:nvPr/>
        </p:nvSpPr>
        <p:spPr>
          <a:xfrm>
            <a:off x="16663067" y="5980068"/>
            <a:ext cx="3435536" cy="523220"/>
          </a:xfrm>
          <a:prstGeom prst="rect">
            <a:avLst/>
          </a:prstGeom>
          <a:noFill/>
        </p:spPr>
        <p:txBody>
          <a:bodyPr wrap="square" rtlCol="0">
            <a:spAutoFit/>
          </a:bodyPr>
          <a:lstStyle/>
          <a:p>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Photo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Galleries</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37" name="Oval 136"/>
          <p:cNvSpPr/>
          <p:nvPr/>
        </p:nvSpPr>
        <p:spPr>
          <a:xfrm>
            <a:off x="16227632" y="6820598"/>
            <a:ext cx="167492" cy="16749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8" name="TextBox 137"/>
          <p:cNvSpPr txBox="1"/>
          <p:nvPr/>
        </p:nvSpPr>
        <p:spPr>
          <a:xfrm>
            <a:off x="16663067" y="6642734"/>
            <a:ext cx="3435536" cy="523220"/>
          </a:xfrm>
          <a:prstGeom prst="rect">
            <a:avLst/>
          </a:prstGeom>
          <a:noFill/>
        </p:spPr>
        <p:txBody>
          <a:bodyPr wrap="square" rtlCol="0">
            <a:spAutoFit/>
          </a:bodyPr>
          <a:lstStyle/>
          <a:p>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Client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Testimonials</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39" name="Oval 138"/>
          <p:cNvSpPr/>
          <p:nvPr/>
        </p:nvSpPr>
        <p:spPr>
          <a:xfrm>
            <a:off x="16227632" y="8562135"/>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0" name="Oval 139"/>
          <p:cNvSpPr/>
          <p:nvPr/>
        </p:nvSpPr>
        <p:spPr>
          <a:xfrm>
            <a:off x="16227632" y="9224801"/>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1" name="TextBox 140"/>
          <p:cNvSpPr txBox="1"/>
          <p:nvPr/>
        </p:nvSpPr>
        <p:spPr>
          <a:xfrm>
            <a:off x="16663067" y="8384271"/>
            <a:ext cx="3435536" cy="523220"/>
          </a:xfrm>
          <a:prstGeom prst="rect">
            <a:avLst/>
          </a:prstGeom>
          <a:noFill/>
        </p:spPr>
        <p:txBody>
          <a:bodyPr wrap="square" rtlCol="0">
            <a:spAutoFit/>
          </a:bodyPr>
          <a:lstStyle/>
          <a:p>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Description </a:t>
            </a:r>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Slides</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42" name="TextBox 141"/>
          <p:cNvSpPr txBox="1"/>
          <p:nvPr/>
        </p:nvSpPr>
        <p:spPr>
          <a:xfrm>
            <a:off x="16663067" y="9046937"/>
            <a:ext cx="3435536" cy="523220"/>
          </a:xfrm>
          <a:prstGeom prst="rect">
            <a:avLst/>
          </a:prstGeom>
          <a:noFill/>
        </p:spPr>
        <p:txBody>
          <a:bodyPr wrap="square" rtlCol="0">
            <a:spAutoFit/>
          </a:bodyPr>
          <a:lstStyle/>
          <a:p>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References</a:t>
            </a:r>
            <a:endPar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43" name="Oval 142"/>
          <p:cNvSpPr/>
          <p:nvPr/>
        </p:nvSpPr>
        <p:spPr>
          <a:xfrm>
            <a:off x="16227632" y="9887467"/>
            <a:ext cx="167492" cy="16749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4" name="TextBox 143"/>
          <p:cNvSpPr txBox="1"/>
          <p:nvPr/>
        </p:nvSpPr>
        <p:spPr>
          <a:xfrm>
            <a:off x="16663067" y="9709603"/>
            <a:ext cx="3435536" cy="523220"/>
          </a:xfrm>
          <a:prstGeom prst="rect">
            <a:avLst/>
          </a:prstGeom>
          <a:noFill/>
        </p:spPr>
        <p:txBody>
          <a:bodyPr wrap="square" rtlCol="0">
            <a:spAutoFit/>
          </a:bodyPr>
          <a:lstStyle/>
          <a:p>
            <a:r>
              <a:rPr lang="tr-TR" sz="2800" err="1">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Map</a:t>
            </a:r>
            <a:r>
              <a:rPr lang="tr-TR" sz="2800">
                <a:solidFill>
                  <a:srgbClr val="414141"/>
                </a:solidFill>
                <a:latin typeface="Noto Sans Light" panose="020B0402040504020204" pitchFamily="34" charset="0"/>
                <a:ea typeface="Noto Sans Light" panose="020B0402040504020204" pitchFamily="34" charset="0"/>
                <a:cs typeface="Noto Sans Light" panose="020B0402040504020204" pitchFamily="34" charset="0"/>
              </a:rPr>
              <a:t> Analysis</a:t>
            </a:r>
          </a:p>
        </p:txBody>
      </p:sp>
      <p:sp>
        <p:nvSpPr>
          <p:cNvPr id="51" name="TextBox 50">
            <a:extLst>
              <a:ext uri="{FF2B5EF4-FFF2-40B4-BE49-F238E27FC236}">
                <a16:creationId xmlns:a16="http://schemas.microsoft.com/office/drawing/2014/main" id="{27CC4233-D87E-1543-A50F-EFC0DDD87CF7}"/>
              </a:ext>
            </a:extLst>
          </p:cNvPr>
          <p:cNvSpPr txBox="1"/>
          <p:nvPr/>
        </p:nvSpPr>
        <p:spPr>
          <a:xfrm>
            <a:off x="10154717" y="1470526"/>
            <a:ext cx="4342185"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Content</a:t>
            </a:r>
          </a:p>
        </p:txBody>
      </p:sp>
      <p:sp>
        <p:nvSpPr>
          <p:cNvPr id="2" name="TextBox 1">
            <a:extLst>
              <a:ext uri="{FF2B5EF4-FFF2-40B4-BE49-F238E27FC236}">
                <a16:creationId xmlns:a16="http://schemas.microsoft.com/office/drawing/2014/main" id="{D3CE64FC-ED70-354E-A0A3-4947C5D55E0E}"/>
              </a:ext>
            </a:extLst>
          </p:cNvPr>
          <p:cNvSpPr txBox="1"/>
          <p:nvPr/>
        </p:nvSpPr>
        <p:spPr>
          <a:xfrm>
            <a:off x="3041779" y="1320283"/>
            <a:ext cx="677172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TABLE OF CONTENTS</a:t>
            </a:r>
          </a:p>
        </p:txBody>
      </p:sp>
    </p:spTree>
    <p:extLst>
      <p:ext uri="{BB962C8B-B14F-4D97-AF65-F5344CB8AC3E}">
        <p14:creationId xmlns:p14="http://schemas.microsoft.com/office/powerpoint/2010/main" val="286661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3041780" y="7505075"/>
            <a:ext cx="1076325" cy="221774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Oval 27"/>
          <p:cNvSpPr/>
          <p:nvPr/>
        </p:nvSpPr>
        <p:spPr>
          <a:xfrm>
            <a:off x="3041780" y="7505075"/>
            <a:ext cx="1076325" cy="449063"/>
          </a:xfrm>
          <a:prstGeom prst="ellipse">
            <a:avLst/>
          </a:prstGeom>
          <a:solidFill>
            <a:srgbClr val="FE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Flowchart: Magnetic Disk 13"/>
          <p:cNvSpPr/>
          <p:nvPr/>
        </p:nvSpPr>
        <p:spPr>
          <a:xfrm>
            <a:off x="3041780" y="8549539"/>
            <a:ext cx="1076325" cy="1173278"/>
          </a:xfrm>
          <a:prstGeom prst="flowChartMagneticDisk">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61" name="Group 60"/>
          <p:cNvGrpSpPr/>
          <p:nvPr/>
        </p:nvGrpSpPr>
        <p:grpSpPr>
          <a:xfrm>
            <a:off x="4394330" y="7089886"/>
            <a:ext cx="1076325" cy="2427292"/>
            <a:chOff x="4295775" y="7547086"/>
            <a:chExt cx="1076325" cy="2427292"/>
          </a:xfrm>
        </p:grpSpPr>
        <p:sp>
          <p:nvSpPr>
            <p:cNvPr id="62" name="Freeform 61"/>
            <p:cNvSpPr/>
            <p:nvPr/>
          </p:nvSpPr>
          <p:spPr>
            <a:xfrm>
              <a:off x="4295775" y="7547086"/>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Oval 62"/>
            <p:cNvSpPr/>
            <p:nvPr/>
          </p:nvSpPr>
          <p:spPr>
            <a:xfrm>
              <a:off x="4295775" y="7547086"/>
              <a:ext cx="1076325" cy="449063"/>
            </a:xfrm>
            <a:prstGeom prst="ellipse">
              <a:avLst/>
            </a:prstGeom>
            <a:solidFill>
              <a:srgbClr val="9FD7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4" name="Flowchart: Magnetic Disk 63"/>
          <p:cNvSpPr/>
          <p:nvPr/>
        </p:nvSpPr>
        <p:spPr>
          <a:xfrm>
            <a:off x="4394330" y="8553450"/>
            <a:ext cx="1076325" cy="1173278"/>
          </a:xfrm>
          <a:prstGeom prst="flowChartMagneticDisk">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65" name="Group 64"/>
          <p:cNvGrpSpPr/>
          <p:nvPr/>
        </p:nvGrpSpPr>
        <p:grpSpPr>
          <a:xfrm>
            <a:off x="5746880" y="6708886"/>
            <a:ext cx="1076325" cy="2427292"/>
            <a:chOff x="4295775" y="7547086"/>
            <a:chExt cx="1076325" cy="2427292"/>
          </a:xfrm>
        </p:grpSpPr>
        <p:sp>
          <p:nvSpPr>
            <p:cNvPr id="66" name="Freeform 65"/>
            <p:cNvSpPr/>
            <p:nvPr/>
          </p:nvSpPr>
          <p:spPr>
            <a:xfrm>
              <a:off x="4295775" y="7547086"/>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Oval 66"/>
            <p:cNvSpPr/>
            <p:nvPr/>
          </p:nvSpPr>
          <p:spPr>
            <a:xfrm>
              <a:off x="4295775" y="7547086"/>
              <a:ext cx="1076325" cy="449063"/>
            </a:xfrm>
            <a:prstGeom prst="ellipse">
              <a:avLst/>
            </a:prstGeom>
            <a:solidFill>
              <a:srgbClr val="FFA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68" name="Flowchart: Magnetic Disk 67"/>
          <p:cNvSpPr/>
          <p:nvPr/>
        </p:nvSpPr>
        <p:spPr>
          <a:xfrm>
            <a:off x="5746880" y="8549539"/>
            <a:ext cx="1076325" cy="1173278"/>
          </a:xfrm>
          <a:prstGeom prst="flowChartMagneticDisk">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69" name="Group 68"/>
          <p:cNvGrpSpPr/>
          <p:nvPr/>
        </p:nvGrpSpPr>
        <p:grpSpPr>
          <a:xfrm>
            <a:off x="7099430" y="6325303"/>
            <a:ext cx="1076325" cy="2427292"/>
            <a:chOff x="4295775" y="7547086"/>
            <a:chExt cx="1076325" cy="2427292"/>
          </a:xfrm>
        </p:grpSpPr>
        <p:sp>
          <p:nvSpPr>
            <p:cNvPr id="70" name="Freeform 69"/>
            <p:cNvSpPr/>
            <p:nvPr/>
          </p:nvSpPr>
          <p:spPr>
            <a:xfrm>
              <a:off x="4295775" y="7547086"/>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Oval 70"/>
            <p:cNvSpPr/>
            <p:nvPr/>
          </p:nvSpPr>
          <p:spPr>
            <a:xfrm>
              <a:off x="4295775" y="7547086"/>
              <a:ext cx="1076325" cy="449063"/>
            </a:xfrm>
            <a:prstGeom prst="ellipse">
              <a:avLst/>
            </a:prstGeom>
            <a:solidFill>
              <a:srgbClr val="C3E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72" name="Flowchart: Magnetic Disk 71"/>
          <p:cNvSpPr/>
          <p:nvPr/>
        </p:nvSpPr>
        <p:spPr>
          <a:xfrm>
            <a:off x="7099430" y="7981792"/>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Flowchart: Magnetic Disk 72"/>
          <p:cNvSpPr/>
          <p:nvPr/>
        </p:nvSpPr>
        <p:spPr>
          <a:xfrm>
            <a:off x="7099430" y="8549539"/>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74" name="Group 73"/>
          <p:cNvGrpSpPr/>
          <p:nvPr/>
        </p:nvGrpSpPr>
        <p:grpSpPr>
          <a:xfrm>
            <a:off x="8451980" y="5840192"/>
            <a:ext cx="1076325" cy="2427292"/>
            <a:chOff x="4295775" y="7547086"/>
            <a:chExt cx="1076325" cy="2427292"/>
          </a:xfrm>
        </p:grpSpPr>
        <p:sp>
          <p:nvSpPr>
            <p:cNvPr id="75" name="Freeform 74"/>
            <p:cNvSpPr/>
            <p:nvPr/>
          </p:nvSpPr>
          <p:spPr>
            <a:xfrm>
              <a:off x="4295775" y="7547086"/>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Oval 75"/>
            <p:cNvSpPr/>
            <p:nvPr/>
          </p:nvSpPr>
          <p:spPr>
            <a:xfrm>
              <a:off x="4295775" y="7547086"/>
              <a:ext cx="1076325" cy="449063"/>
            </a:xfrm>
            <a:prstGeom prst="ellipse">
              <a:avLst/>
            </a:prstGeom>
            <a:solidFill>
              <a:srgbClr val="EBB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77" name="Flowchart: Magnetic Disk 76"/>
          <p:cNvSpPr/>
          <p:nvPr/>
        </p:nvSpPr>
        <p:spPr>
          <a:xfrm>
            <a:off x="8451980" y="7496681"/>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Flowchart: Magnetic Disk 77"/>
          <p:cNvSpPr/>
          <p:nvPr/>
        </p:nvSpPr>
        <p:spPr>
          <a:xfrm>
            <a:off x="8451980" y="8064428"/>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Freeform 85"/>
          <p:cNvSpPr/>
          <p:nvPr/>
        </p:nvSpPr>
        <p:spPr>
          <a:xfrm>
            <a:off x="8451980" y="6325303"/>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Flowchart: Magnetic Disk 83"/>
          <p:cNvSpPr/>
          <p:nvPr/>
        </p:nvSpPr>
        <p:spPr>
          <a:xfrm>
            <a:off x="8451980" y="7981792"/>
            <a:ext cx="1076325" cy="1173278"/>
          </a:xfrm>
          <a:prstGeom prst="flowChartMagneticDisk">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Flowchart: Magnetic Disk 84"/>
          <p:cNvSpPr/>
          <p:nvPr/>
        </p:nvSpPr>
        <p:spPr>
          <a:xfrm>
            <a:off x="8451980" y="8549539"/>
            <a:ext cx="1076325" cy="1173278"/>
          </a:xfrm>
          <a:prstGeom prst="flowChartMagneticDisk">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19" name="Group 18"/>
          <p:cNvGrpSpPr/>
          <p:nvPr/>
        </p:nvGrpSpPr>
        <p:grpSpPr>
          <a:xfrm>
            <a:off x="9804530" y="5272445"/>
            <a:ext cx="1076325" cy="4450372"/>
            <a:chOff x="11058525" y="6164042"/>
            <a:chExt cx="1076325" cy="4450372"/>
          </a:xfrm>
        </p:grpSpPr>
        <p:grpSp>
          <p:nvGrpSpPr>
            <p:cNvPr id="103" name="Group 102"/>
            <p:cNvGrpSpPr/>
            <p:nvPr/>
          </p:nvGrpSpPr>
          <p:grpSpPr>
            <a:xfrm>
              <a:off x="11058525" y="6164042"/>
              <a:ext cx="1076325" cy="2427292"/>
              <a:chOff x="4295775" y="7547086"/>
              <a:chExt cx="1076325" cy="2427292"/>
            </a:xfrm>
          </p:grpSpPr>
          <p:sp>
            <p:nvSpPr>
              <p:cNvPr id="104" name="Freeform 103"/>
              <p:cNvSpPr/>
              <p:nvPr/>
            </p:nvSpPr>
            <p:spPr>
              <a:xfrm>
                <a:off x="4295775" y="7547086"/>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Oval 104"/>
              <p:cNvSpPr/>
              <p:nvPr/>
            </p:nvSpPr>
            <p:spPr>
              <a:xfrm>
                <a:off x="4295775" y="7547086"/>
                <a:ext cx="1076325" cy="449063"/>
              </a:xfrm>
              <a:prstGeom prst="ellipse">
                <a:avLst/>
              </a:prstGeom>
              <a:solidFill>
                <a:srgbClr val="8F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06" name="Flowchart: Magnetic Disk 105"/>
            <p:cNvSpPr/>
            <p:nvPr/>
          </p:nvSpPr>
          <p:spPr>
            <a:xfrm>
              <a:off x="11058525" y="7820531"/>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7" name="Flowchart: Magnetic Disk 106"/>
            <p:cNvSpPr/>
            <p:nvPr/>
          </p:nvSpPr>
          <p:spPr>
            <a:xfrm>
              <a:off x="11058525" y="8388278"/>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8" name="Freeform 107"/>
            <p:cNvSpPr/>
            <p:nvPr/>
          </p:nvSpPr>
          <p:spPr>
            <a:xfrm>
              <a:off x="11058525" y="6649153"/>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9" name="Flowchart: Magnetic Disk 108"/>
            <p:cNvSpPr/>
            <p:nvPr/>
          </p:nvSpPr>
          <p:spPr>
            <a:xfrm>
              <a:off x="11058525" y="8305642"/>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0" name="Flowchart: Magnetic Disk 109"/>
            <p:cNvSpPr/>
            <p:nvPr/>
          </p:nvSpPr>
          <p:spPr>
            <a:xfrm>
              <a:off x="11058525" y="8873389"/>
              <a:ext cx="1076325" cy="1173278"/>
            </a:xfrm>
            <a:prstGeom prst="flowChartMagneticDisk">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Freeform 111"/>
            <p:cNvSpPr/>
            <p:nvPr/>
          </p:nvSpPr>
          <p:spPr>
            <a:xfrm>
              <a:off x="11058525" y="8187122"/>
              <a:ext cx="1076325" cy="2427292"/>
            </a:xfrm>
            <a:custGeom>
              <a:avLst/>
              <a:gdLst>
                <a:gd name="connsiteX0" fmla="*/ 790575 w 1581150"/>
                <a:gd name="connsiteY0" fmla="*/ 0 h 3565756"/>
                <a:gd name="connsiteX1" fmla="*/ 1581150 w 1581150"/>
                <a:gd name="connsiteY1" fmla="*/ 375293 h 3565756"/>
                <a:gd name="connsiteX2" fmla="*/ 1581150 w 1581150"/>
                <a:gd name="connsiteY2" fmla="*/ 1689743 h 3565756"/>
                <a:gd name="connsiteX3" fmla="*/ 1581150 w 1581150"/>
                <a:gd name="connsiteY3" fmla="*/ 1876013 h 3565756"/>
                <a:gd name="connsiteX4" fmla="*/ 1581150 w 1581150"/>
                <a:gd name="connsiteY4" fmla="*/ 3190463 h 3565756"/>
                <a:gd name="connsiteX5" fmla="*/ 790575 w 1581150"/>
                <a:gd name="connsiteY5" fmla="*/ 3565756 h 3565756"/>
                <a:gd name="connsiteX6" fmla="*/ 0 w 1581150"/>
                <a:gd name="connsiteY6" fmla="*/ 3190463 h 3565756"/>
                <a:gd name="connsiteX7" fmla="*/ 0 w 1581150"/>
                <a:gd name="connsiteY7" fmla="*/ 1876013 h 3565756"/>
                <a:gd name="connsiteX8" fmla="*/ 0 w 1581150"/>
                <a:gd name="connsiteY8" fmla="*/ 1689743 h 3565756"/>
                <a:gd name="connsiteX9" fmla="*/ 0 w 1581150"/>
                <a:gd name="connsiteY9" fmla="*/ 375293 h 3565756"/>
                <a:gd name="connsiteX10" fmla="*/ 790575 w 1581150"/>
                <a:gd name="connsiteY10" fmla="*/ 0 h 35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150" h="3565756">
                  <a:moveTo>
                    <a:pt x="790575" y="0"/>
                  </a:moveTo>
                  <a:cubicBezTo>
                    <a:pt x="1227131" y="0"/>
                    <a:pt x="1581150" y="167948"/>
                    <a:pt x="1581150" y="375293"/>
                  </a:cubicBezTo>
                  <a:lnTo>
                    <a:pt x="1581150" y="1689743"/>
                  </a:lnTo>
                  <a:lnTo>
                    <a:pt x="1581150" y="1876013"/>
                  </a:lnTo>
                  <a:lnTo>
                    <a:pt x="1581150" y="3190463"/>
                  </a:lnTo>
                  <a:cubicBezTo>
                    <a:pt x="1581150" y="3397809"/>
                    <a:pt x="1227131" y="3565756"/>
                    <a:pt x="790575" y="3565756"/>
                  </a:cubicBezTo>
                  <a:cubicBezTo>
                    <a:pt x="354020" y="3565756"/>
                    <a:pt x="0" y="3397809"/>
                    <a:pt x="0" y="3190463"/>
                  </a:cubicBezTo>
                  <a:lnTo>
                    <a:pt x="0" y="1876013"/>
                  </a:lnTo>
                  <a:lnTo>
                    <a:pt x="0" y="1689743"/>
                  </a:lnTo>
                  <a:lnTo>
                    <a:pt x="0" y="375293"/>
                  </a:lnTo>
                  <a:cubicBezTo>
                    <a:pt x="0" y="167948"/>
                    <a:pt x="354020" y="0"/>
                    <a:pt x="790575" y="0"/>
                  </a:cubicBezTo>
                  <a:close/>
                </a:path>
              </a:pathLst>
            </a:cu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13" name="Rectangle 112"/>
          <p:cNvSpPr/>
          <p:nvPr/>
        </p:nvSpPr>
        <p:spPr>
          <a:xfrm>
            <a:off x="12939254" y="5840192"/>
            <a:ext cx="8402967" cy="460869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malesuada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dui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nec</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faucibus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ultricies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odio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sollicitudin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0" name="TextBox 19"/>
          <p:cNvSpPr txBox="1"/>
          <p:nvPr/>
        </p:nvSpPr>
        <p:spPr>
          <a:xfrm>
            <a:off x="12917164" y="5272445"/>
            <a:ext cx="2529860"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YOUR SUBTITLE</a:t>
            </a:r>
          </a:p>
        </p:txBody>
      </p:sp>
      <p:sp>
        <p:nvSpPr>
          <p:cNvPr id="21" name="TextBox 20"/>
          <p:cNvSpPr txBox="1"/>
          <p:nvPr/>
        </p:nvSpPr>
        <p:spPr>
          <a:xfrm>
            <a:off x="3385818" y="9987225"/>
            <a:ext cx="388248"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A</a:t>
            </a:r>
          </a:p>
        </p:txBody>
      </p:sp>
      <p:sp>
        <p:nvSpPr>
          <p:cNvPr id="116" name="TextBox 115"/>
          <p:cNvSpPr txBox="1"/>
          <p:nvPr/>
        </p:nvSpPr>
        <p:spPr>
          <a:xfrm>
            <a:off x="4738368" y="9987225"/>
            <a:ext cx="388248"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B</a:t>
            </a:r>
          </a:p>
        </p:txBody>
      </p:sp>
      <p:sp>
        <p:nvSpPr>
          <p:cNvPr id="117" name="TextBox 116"/>
          <p:cNvSpPr txBox="1"/>
          <p:nvPr/>
        </p:nvSpPr>
        <p:spPr>
          <a:xfrm>
            <a:off x="6090918" y="9987225"/>
            <a:ext cx="388248"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C</a:t>
            </a:r>
          </a:p>
        </p:txBody>
      </p:sp>
      <p:sp>
        <p:nvSpPr>
          <p:cNvPr id="118" name="TextBox 117"/>
          <p:cNvSpPr txBox="1"/>
          <p:nvPr/>
        </p:nvSpPr>
        <p:spPr>
          <a:xfrm>
            <a:off x="7430789" y="9987225"/>
            <a:ext cx="410690"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D</a:t>
            </a:r>
          </a:p>
        </p:txBody>
      </p:sp>
      <p:sp>
        <p:nvSpPr>
          <p:cNvPr id="119" name="TextBox 118"/>
          <p:cNvSpPr txBox="1"/>
          <p:nvPr/>
        </p:nvSpPr>
        <p:spPr>
          <a:xfrm>
            <a:off x="8812048" y="9987225"/>
            <a:ext cx="356188" cy="461665"/>
          </a:xfrm>
          <a:prstGeom prst="rect">
            <a:avLst/>
          </a:prstGeom>
          <a:noFill/>
        </p:spPr>
        <p:txBody>
          <a:bodyPr wrap="none" rtlCol="0">
            <a:spAutoFit/>
          </a:bodyPr>
          <a:lstStyle/>
          <a:p>
            <a:pPr algn="ctr"/>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E</a:t>
            </a:r>
          </a:p>
        </p:txBody>
      </p:sp>
      <p:sp>
        <p:nvSpPr>
          <p:cNvPr id="120" name="TextBox 119"/>
          <p:cNvSpPr txBox="1"/>
          <p:nvPr/>
        </p:nvSpPr>
        <p:spPr>
          <a:xfrm>
            <a:off x="10164598" y="9987225"/>
            <a:ext cx="356188" cy="461665"/>
          </a:xfrm>
          <a:prstGeom prst="rect">
            <a:avLst/>
          </a:prstGeom>
          <a:noFill/>
        </p:spPr>
        <p:txBody>
          <a:bodyPr wrap="none" rtlCol="0">
            <a:spAutoFit/>
          </a:bodyPr>
          <a:lstStyle/>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F</a:t>
            </a:r>
          </a:p>
        </p:txBody>
      </p:sp>
      <p:cxnSp>
        <p:nvCxnSpPr>
          <p:cNvPr id="49" name="Straight Connector 48">
            <a:extLst>
              <a:ext uri="{FF2B5EF4-FFF2-40B4-BE49-F238E27FC236}">
                <a16:creationId xmlns:a16="http://schemas.microsoft.com/office/drawing/2014/main" id="{745FD7B2-5849-EB4A-805E-E678FA555C1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29BB859-781E-6545-84B9-6ECBF5CCFB88}"/>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Cylindar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51" name="TextBox 50">
            <a:extLst>
              <a:ext uri="{FF2B5EF4-FFF2-40B4-BE49-F238E27FC236}">
                <a16:creationId xmlns:a16="http://schemas.microsoft.com/office/drawing/2014/main" id="{94F00838-0393-9F43-8ED8-65AF83F95930}"/>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18957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Block Arc 16"/>
          <p:cNvSpPr/>
          <p:nvPr/>
        </p:nvSpPr>
        <p:spPr>
          <a:xfrm rot="16200000">
            <a:off x="4472163" y="6421484"/>
            <a:ext cx="2701830" cy="2701830"/>
          </a:xfrm>
          <a:prstGeom prst="blockArc">
            <a:avLst>
              <a:gd name="adj1" fmla="val 6587580"/>
              <a:gd name="adj2" fmla="val 0"/>
              <a:gd name="adj3" fmla="val 20098"/>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Block Arc 23"/>
          <p:cNvSpPr/>
          <p:nvPr/>
        </p:nvSpPr>
        <p:spPr>
          <a:xfrm rot="16200000">
            <a:off x="3730485" y="5679806"/>
            <a:ext cx="4185188" cy="4185188"/>
          </a:xfrm>
          <a:prstGeom prst="blockArc">
            <a:avLst>
              <a:gd name="adj1" fmla="val 10898093"/>
              <a:gd name="adj2" fmla="val 0"/>
              <a:gd name="adj3" fmla="val 13453"/>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Block Arc 24"/>
          <p:cNvSpPr/>
          <p:nvPr/>
        </p:nvSpPr>
        <p:spPr>
          <a:xfrm rot="16200000">
            <a:off x="3041780" y="4991106"/>
            <a:ext cx="5562594" cy="5562594"/>
          </a:xfrm>
          <a:prstGeom prst="blockArc">
            <a:avLst>
              <a:gd name="adj1" fmla="val 13245389"/>
              <a:gd name="adj2" fmla="val 23843"/>
              <a:gd name="adj3" fmla="val 9010"/>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Block Arc 28"/>
          <p:cNvSpPr/>
          <p:nvPr/>
        </p:nvSpPr>
        <p:spPr>
          <a:xfrm rot="16200000">
            <a:off x="10841086" y="6421484"/>
            <a:ext cx="2701830" cy="2701830"/>
          </a:xfrm>
          <a:prstGeom prst="blockArc">
            <a:avLst>
              <a:gd name="adj1" fmla="val 12862958"/>
              <a:gd name="adj2" fmla="val 0"/>
              <a:gd name="adj3" fmla="val 20098"/>
            </a:avLst>
          </a:prstGeom>
          <a:solidFill>
            <a:srgbClr val="F3B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 name="Block Arc 29"/>
          <p:cNvSpPr/>
          <p:nvPr/>
        </p:nvSpPr>
        <p:spPr>
          <a:xfrm rot="16200000">
            <a:off x="10099408" y="5679806"/>
            <a:ext cx="4185188" cy="4185188"/>
          </a:xfrm>
          <a:prstGeom prst="blockArc">
            <a:avLst>
              <a:gd name="adj1" fmla="val 10758654"/>
              <a:gd name="adj2" fmla="val 0"/>
              <a:gd name="adj3" fmla="val 13453"/>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Block Arc 30"/>
          <p:cNvSpPr/>
          <p:nvPr/>
        </p:nvSpPr>
        <p:spPr>
          <a:xfrm rot="16200000">
            <a:off x="9410703" y="4991106"/>
            <a:ext cx="5562594" cy="5562594"/>
          </a:xfrm>
          <a:prstGeom prst="blockArc">
            <a:avLst>
              <a:gd name="adj1" fmla="val 9175718"/>
              <a:gd name="adj2" fmla="val 23843"/>
              <a:gd name="adj3" fmla="val 9010"/>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 name="Block Arc 31"/>
          <p:cNvSpPr/>
          <p:nvPr/>
        </p:nvSpPr>
        <p:spPr>
          <a:xfrm rot="16200000">
            <a:off x="17210010" y="6421484"/>
            <a:ext cx="2701830" cy="2701830"/>
          </a:xfrm>
          <a:prstGeom prst="blockArc">
            <a:avLst>
              <a:gd name="adj1" fmla="val 10787653"/>
              <a:gd name="adj2" fmla="val 0"/>
              <a:gd name="adj3" fmla="val 20098"/>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 name="Block Arc 32"/>
          <p:cNvSpPr/>
          <p:nvPr/>
        </p:nvSpPr>
        <p:spPr>
          <a:xfrm rot="16200000">
            <a:off x="16468332" y="5679806"/>
            <a:ext cx="4185188" cy="4185188"/>
          </a:xfrm>
          <a:prstGeom prst="blockArc">
            <a:avLst>
              <a:gd name="adj1" fmla="val 7898708"/>
              <a:gd name="adj2" fmla="val 0"/>
              <a:gd name="adj3" fmla="val 13453"/>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Block Arc 33"/>
          <p:cNvSpPr/>
          <p:nvPr/>
        </p:nvSpPr>
        <p:spPr>
          <a:xfrm rot="16200000">
            <a:off x="15779627" y="4991106"/>
            <a:ext cx="5562594" cy="5562594"/>
          </a:xfrm>
          <a:prstGeom prst="blockArc">
            <a:avLst>
              <a:gd name="adj1" fmla="val 5414924"/>
              <a:gd name="adj2" fmla="val 23843"/>
              <a:gd name="adj3" fmla="val 9010"/>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TextBox 19"/>
          <p:cNvSpPr txBox="1"/>
          <p:nvPr/>
        </p:nvSpPr>
        <p:spPr>
          <a:xfrm>
            <a:off x="5996872" y="4991100"/>
            <a:ext cx="801823" cy="461665"/>
          </a:xfrm>
          <a:prstGeom prst="rect">
            <a:avLst/>
          </a:prstGeom>
          <a:noFill/>
        </p:spPr>
        <p:txBody>
          <a:bodyPr wrap="non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40%</a:t>
            </a:r>
          </a:p>
        </p:txBody>
      </p:sp>
      <p:sp>
        <p:nvSpPr>
          <p:cNvPr id="35" name="TextBox 34"/>
          <p:cNvSpPr txBox="1"/>
          <p:nvPr/>
        </p:nvSpPr>
        <p:spPr>
          <a:xfrm>
            <a:off x="5996872" y="5679800"/>
            <a:ext cx="801823" cy="461665"/>
          </a:xfrm>
          <a:prstGeom prst="rect">
            <a:avLst/>
          </a:prstGeom>
          <a:noFill/>
        </p:spPr>
        <p:txBody>
          <a:bodyPr wrap="non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45%</a:t>
            </a:r>
          </a:p>
        </p:txBody>
      </p:sp>
      <p:sp>
        <p:nvSpPr>
          <p:cNvPr id="36" name="TextBox 35"/>
          <p:cNvSpPr txBox="1"/>
          <p:nvPr/>
        </p:nvSpPr>
        <p:spPr>
          <a:xfrm>
            <a:off x="5996872" y="6421483"/>
            <a:ext cx="801823"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70%</a:t>
            </a:r>
          </a:p>
        </p:txBody>
      </p:sp>
      <p:sp>
        <p:nvSpPr>
          <p:cNvPr id="37" name="TextBox 36"/>
          <p:cNvSpPr txBox="1"/>
          <p:nvPr/>
        </p:nvSpPr>
        <p:spPr>
          <a:xfrm>
            <a:off x="12293016" y="4991100"/>
            <a:ext cx="801823"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38" name="TextBox 37"/>
          <p:cNvSpPr txBox="1"/>
          <p:nvPr/>
        </p:nvSpPr>
        <p:spPr>
          <a:xfrm>
            <a:off x="12293016" y="5679800"/>
            <a:ext cx="801823" cy="461665"/>
          </a:xfrm>
          <a:prstGeom prst="rect">
            <a:avLst/>
          </a:prstGeom>
          <a:noFill/>
        </p:spPr>
        <p:txBody>
          <a:bodyPr wrap="none" rtlCol="0">
            <a:spAutoFit/>
          </a:bodyPr>
          <a:lstStyle/>
          <a:p>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sp>
        <p:nvSpPr>
          <p:cNvPr id="39" name="TextBox 38"/>
          <p:cNvSpPr txBox="1"/>
          <p:nvPr/>
        </p:nvSpPr>
        <p:spPr>
          <a:xfrm>
            <a:off x="12293016" y="6421483"/>
            <a:ext cx="801823" cy="461665"/>
          </a:xfrm>
          <a:prstGeom prst="rect">
            <a:avLst/>
          </a:prstGeom>
          <a:noFill/>
        </p:spPr>
        <p:txBody>
          <a:bodyPr wrap="none" rtlCol="0">
            <a:spAutoFit/>
          </a:bodyPr>
          <a:lstStyle/>
          <a:p>
            <a:r>
              <a:rPr lang="tr-TR" sz="2400" b="1">
                <a:solidFill>
                  <a:srgbClr val="F3B562"/>
                </a:solidFill>
                <a:latin typeface="Noto Sans SemiBold" panose="020B0502040504020204" pitchFamily="34" charset="0"/>
                <a:ea typeface="Open Sans Semibold" panose="020B0706030804020204" pitchFamily="34" charset="0"/>
                <a:cs typeface="Open Sans Semibold" panose="020B0706030804020204" pitchFamily="34" charset="0"/>
              </a:rPr>
              <a:t>40%</a:t>
            </a:r>
          </a:p>
        </p:txBody>
      </p:sp>
      <p:sp>
        <p:nvSpPr>
          <p:cNvPr id="40" name="TextBox 39"/>
          <p:cNvSpPr txBox="1"/>
          <p:nvPr/>
        </p:nvSpPr>
        <p:spPr>
          <a:xfrm>
            <a:off x="18661939" y="4991100"/>
            <a:ext cx="801823" cy="461665"/>
          </a:xfrm>
          <a:prstGeom prst="rect">
            <a:avLst/>
          </a:prstGeom>
          <a:noFill/>
        </p:spPr>
        <p:txBody>
          <a:bodyPr wrap="none" rtlCol="0">
            <a:spAutoFit/>
          </a:bodyPr>
          <a:lstStyle/>
          <a:p>
            <a:r>
              <a:rPr lang="tr-TR" sz="2400" b="1">
                <a:solidFill>
                  <a:srgbClr val="0B486B"/>
                </a:solidFill>
                <a:latin typeface="Noto Sans SemiBold" panose="020B0502040504020204" pitchFamily="34" charset="0"/>
                <a:ea typeface="Open Sans Semibold" panose="020B0706030804020204" pitchFamily="34" charset="0"/>
                <a:cs typeface="Open Sans Semibold" panose="020B0706030804020204" pitchFamily="34" charset="0"/>
              </a:rPr>
              <a:t>75%</a:t>
            </a:r>
          </a:p>
        </p:txBody>
      </p:sp>
      <p:sp>
        <p:nvSpPr>
          <p:cNvPr id="41" name="TextBox 40"/>
          <p:cNvSpPr txBox="1"/>
          <p:nvPr/>
        </p:nvSpPr>
        <p:spPr>
          <a:xfrm>
            <a:off x="18661939" y="5679800"/>
            <a:ext cx="801823"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65%</a:t>
            </a:r>
          </a:p>
        </p:txBody>
      </p:sp>
      <p:sp>
        <p:nvSpPr>
          <p:cNvPr id="42" name="TextBox 41"/>
          <p:cNvSpPr txBox="1"/>
          <p:nvPr/>
        </p:nvSpPr>
        <p:spPr>
          <a:xfrm>
            <a:off x="18661939" y="6421483"/>
            <a:ext cx="801823"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50%</a:t>
            </a:r>
          </a:p>
        </p:txBody>
      </p:sp>
      <p:cxnSp>
        <p:nvCxnSpPr>
          <p:cNvPr id="27" name="Straight Connector 26">
            <a:extLst>
              <a:ext uri="{FF2B5EF4-FFF2-40B4-BE49-F238E27FC236}">
                <a16:creationId xmlns:a16="http://schemas.microsoft.com/office/drawing/2014/main" id="{94B849BE-4C13-3847-8510-950124DE7E1B}"/>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C2A887E-47E5-D848-A924-EAC61F6B5632}"/>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Circles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43" name="TextBox 42">
            <a:extLst>
              <a:ext uri="{FF2B5EF4-FFF2-40B4-BE49-F238E27FC236}">
                <a16:creationId xmlns:a16="http://schemas.microsoft.com/office/drawing/2014/main" id="{A87D6CD5-7F22-544A-B4A2-D238CE91575C}"/>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47926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flipV="1">
            <a:off x="3096776" y="8629650"/>
            <a:ext cx="2874828" cy="1162050"/>
          </a:xfrm>
          <a:custGeom>
            <a:avLst/>
            <a:gdLst>
              <a:gd name="connsiteX0" fmla="*/ 0 w 1885950"/>
              <a:gd name="connsiteY0" fmla="*/ 1162050 h 1162050"/>
              <a:gd name="connsiteX1" fmla="*/ 1885950 w 1885950"/>
              <a:gd name="connsiteY1" fmla="*/ 1162050 h 1162050"/>
              <a:gd name="connsiteX2" fmla="*/ 1885950 w 1885950"/>
              <a:gd name="connsiteY2" fmla="*/ 361950 h 1162050"/>
              <a:gd name="connsiteX3" fmla="*/ 942975 w 1885950"/>
              <a:gd name="connsiteY3" fmla="*/ 0 h 1162050"/>
              <a:gd name="connsiteX4" fmla="*/ 0 w 1885950"/>
              <a:gd name="connsiteY4" fmla="*/ 3619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162050">
                <a:moveTo>
                  <a:pt x="0" y="1162050"/>
                </a:moveTo>
                <a:lnTo>
                  <a:pt x="1885950" y="1162050"/>
                </a:lnTo>
                <a:lnTo>
                  <a:pt x="1885950" y="361950"/>
                </a:lnTo>
                <a:lnTo>
                  <a:pt x="942975" y="0"/>
                </a:lnTo>
                <a:lnTo>
                  <a:pt x="0" y="361950"/>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Freeform 70"/>
          <p:cNvSpPr/>
          <p:nvPr/>
        </p:nvSpPr>
        <p:spPr>
          <a:xfrm flipV="1">
            <a:off x="8220315" y="8629650"/>
            <a:ext cx="2874828" cy="1162050"/>
          </a:xfrm>
          <a:custGeom>
            <a:avLst/>
            <a:gdLst>
              <a:gd name="connsiteX0" fmla="*/ 0 w 1885950"/>
              <a:gd name="connsiteY0" fmla="*/ 1162050 h 1162050"/>
              <a:gd name="connsiteX1" fmla="*/ 1885950 w 1885950"/>
              <a:gd name="connsiteY1" fmla="*/ 1162050 h 1162050"/>
              <a:gd name="connsiteX2" fmla="*/ 1885950 w 1885950"/>
              <a:gd name="connsiteY2" fmla="*/ 361950 h 1162050"/>
              <a:gd name="connsiteX3" fmla="*/ 942975 w 1885950"/>
              <a:gd name="connsiteY3" fmla="*/ 0 h 1162050"/>
              <a:gd name="connsiteX4" fmla="*/ 0 w 1885950"/>
              <a:gd name="connsiteY4" fmla="*/ 3619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162050">
                <a:moveTo>
                  <a:pt x="0" y="1162050"/>
                </a:moveTo>
                <a:lnTo>
                  <a:pt x="1885950" y="1162050"/>
                </a:lnTo>
                <a:lnTo>
                  <a:pt x="1885950" y="361950"/>
                </a:lnTo>
                <a:lnTo>
                  <a:pt x="942975" y="0"/>
                </a:lnTo>
                <a:lnTo>
                  <a:pt x="0" y="361950"/>
                </a:lnTo>
                <a:close/>
              </a:path>
            </a:pathLst>
          </a:cu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Freeform 71"/>
          <p:cNvSpPr/>
          <p:nvPr/>
        </p:nvSpPr>
        <p:spPr>
          <a:xfrm flipV="1">
            <a:off x="13343855" y="8629650"/>
            <a:ext cx="2874828" cy="1162050"/>
          </a:xfrm>
          <a:custGeom>
            <a:avLst/>
            <a:gdLst>
              <a:gd name="connsiteX0" fmla="*/ 0 w 1885950"/>
              <a:gd name="connsiteY0" fmla="*/ 1162050 h 1162050"/>
              <a:gd name="connsiteX1" fmla="*/ 1885950 w 1885950"/>
              <a:gd name="connsiteY1" fmla="*/ 1162050 h 1162050"/>
              <a:gd name="connsiteX2" fmla="*/ 1885950 w 1885950"/>
              <a:gd name="connsiteY2" fmla="*/ 361950 h 1162050"/>
              <a:gd name="connsiteX3" fmla="*/ 942975 w 1885950"/>
              <a:gd name="connsiteY3" fmla="*/ 0 h 1162050"/>
              <a:gd name="connsiteX4" fmla="*/ 0 w 1885950"/>
              <a:gd name="connsiteY4" fmla="*/ 3619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162050">
                <a:moveTo>
                  <a:pt x="0" y="1162050"/>
                </a:moveTo>
                <a:lnTo>
                  <a:pt x="1885950" y="1162050"/>
                </a:lnTo>
                <a:lnTo>
                  <a:pt x="1885950" y="361950"/>
                </a:lnTo>
                <a:lnTo>
                  <a:pt x="942975" y="0"/>
                </a:lnTo>
                <a:lnTo>
                  <a:pt x="0" y="361950"/>
                </a:ln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Freeform 72"/>
          <p:cNvSpPr/>
          <p:nvPr/>
        </p:nvSpPr>
        <p:spPr>
          <a:xfrm flipV="1">
            <a:off x="18467394" y="8629650"/>
            <a:ext cx="2874828" cy="1162050"/>
          </a:xfrm>
          <a:custGeom>
            <a:avLst/>
            <a:gdLst>
              <a:gd name="connsiteX0" fmla="*/ 0 w 1885950"/>
              <a:gd name="connsiteY0" fmla="*/ 1162050 h 1162050"/>
              <a:gd name="connsiteX1" fmla="*/ 1885950 w 1885950"/>
              <a:gd name="connsiteY1" fmla="*/ 1162050 h 1162050"/>
              <a:gd name="connsiteX2" fmla="*/ 1885950 w 1885950"/>
              <a:gd name="connsiteY2" fmla="*/ 361950 h 1162050"/>
              <a:gd name="connsiteX3" fmla="*/ 942975 w 1885950"/>
              <a:gd name="connsiteY3" fmla="*/ 0 h 1162050"/>
              <a:gd name="connsiteX4" fmla="*/ 0 w 1885950"/>
              <a:gd name="connsiteY4" fmla="*/ 361950 h 116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950" h="1162050">
                <a:moveTo>
                  <a:pt x="0" y="1162050"/>
                </a:moveTo>
                <a:lnTo>
                  <a:pt x="1885950" y="1162050"/>
                </a:lnTo>
                <a:lnTo>
                  <a:pt x="1885950" y="361950"/>
                </a:lnTo>
                <a:lnTo>
                  <a:pt x="942975" y="0"/>
                </a:lnTo>
                <a:lnTo>
                  <a:pt x="0" y="361950"/>
                </a:lnTo>
                <a:close/>
              </a:path>
            </a:pathLst>
          </a:cu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6" name="TextBox 445"/>
          <p:cNvSpPr txBox="1"/>
          <p:nvPr/>
        </p:nvSpPr>
        <p:spPr>
          <a:xfrm>
            <a:off x="3825502" y="4456956"/>
            <a:ext cx="1417376" cy="830997"/>
          </a:xfrm>
          <a:prstGeom prst="rect">
            <a:avLst/>
          </a:prstGeom>
          <a:noFill/>
        </p:spPr>
        <p:txBody>
          <a:bodyPr wrap="none" rtlCol="0">
            <a:spAutoFit/>
          </a:bodyPr>
          <a:lstStyle/>
          <a:p>
            <a:pPr algn="ctr"/>
            <a:r>
              <a:rPr lang="tr-TR" sz="48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92%</a:t>
            </a:r>
          </a:p>
        </p:txBody>
      </p:sp>
      <p:sp>
        <p:nvSpPr>
          <p:cNvPr id="447" name="TextBox 446"/>
          <p:cNvSpPr txBox="1"/>
          <p:nvPr/>
        </p:nvSpPr>
        <p:spPr>
          <a:xfrm>
            <a:off x="8949041" y="4456956"/>
            <a:ext cx="1417376" cy="830997"/>
          </a:xfrm>
          <a:prstGeom prst="rect">
            <a:avLst/>
          </a:prstGeom>
          <a:noFill/>
        </p:spPr>
        <p:txBody>
          <a:bodyPr wrap="none" rtlCol="0">
            <a:spAutoFit/>
          </a:bodyPr>
          <a:lstStyle/>
          <a:p>
            <a:pPr algn="ctr"/>
            <a:r>
              <a:rPr lang="tr-TR" sz="48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80%</a:t>
            </a:r>
          </a:p>
        </p:txBody>
      </p:sp>
      <p:sp>
        <p:nvSpPr>
          <p:cNvPr id="448" name="TextBox 447"/>
          <p:cNvSpPr txBox="1"/>
          <p:nvPr/>
        </p:nvSpPr>
        <p:spPr>
          <a:xfrm>
            <a:off x="14072582" y="4456956"/>
            <a:ext cx="1417376" cy="830997"/>
          </a:xfrm>
          <a:prstGeom prst="rect">
            <a:avLst/>
          </a:prstGeom>
          <a:noFill/>
        </p:spPr>
        <p:txBody>
          <a:bodyPr wrap="none" rtlCol="0">
            <a:spAutoFit/>
          </a:bodyPr>
          <a:lstStyle/>
          <a:p>
            <a:pPr algn="ctr"/>
            <a:r>
              <a:rPr lang="tr-TR" sz="48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73%</a:t>
            </a:r>
          </a:p>
        </p:txBody>
      </p:sp>
      <p:sp>
        <p:nvSpPr>
          <p:cNvPr id="449" name="TextBox 448"/>
          <p:cNvSpPr txBox="1"/>
          <p:nvPr/>
        </p:nvSpPr>
        <p:spPr>
          <a:xfrm>
            <a:off x="19196122" y="4456956"/>
            <a:ext cx="1417376" cy="830997"/>
          </a:xfrm>
          <a:prstGeom prst="rect">
            <a:avLst/>
          </a:prstGeom>
          <a:noFill/>
        </p:spPr>
        <p:txBody>
          <a:bodyPr wrap="none" rtlCol="0">
            <a:spAutoFit/>
          </a:bodyPr>
          <a:lstStyle/>
          <a:p>
            <a:pPr algn="ctr"/>
            <a:r>
              <a:rPr lang="tr-TR" sz="48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65%</a:t>
            </a:r>
          </a:p>
        </p:txBody>
      </p:sp>
      <p:grpSp>
        <p:nvGrpSpPr>
          <p:cNvPr id="504" name="Group 503"/>
          <p:cNvGrpSpPr/>
          <p:nvPr/>
        </p:nvGrpSpPr>
        <p:grpSpPr>
          <a:xfrm>
            <a:off x="3096776" y="5605854"/>
            <a:ext cx="2874828" cy="2871396"/>
            <a:chOff x="3096776" y="5815404"/>
            <a:chExt cx="2874828" cy="2871396"/>
          </a:xfrm>
        </p:grpSpPr>
        <p:sp>
          <p:nvSpPr>
            <p:cNvPr id="24" name="Rectangle 23"/>
            <p:cNvSpPr/>
            <p:nvPr/>
          </p:nvSpPr>
          <p:spPr>
            <a:xfrm>
              <a:off x="3096776"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Rectangle 73"/>
            <p:cNvSpPr/>
            <p:nvPr/>
          </p:nvSpPr>
          <p:spPr>
            <a:xfrm>
              <a:off x="3390126"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Rectangle 74"/>
            <p:cNvSpPr/>
            <p:nvPr/>
          </p:nvSpPr>
          <p:spPr>
            <a:xfrm>
              <a:off x="3683476"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Rectangle 83"/>
            <p:cNvSpPr/>
            <p:nvPr/>
          </p:nvSpPr>
          <p:spPr>
            <a:xfrm>
              <a:off x="3976825"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Rectangle 84"/>
            <p:cNvSpPr/>
            <p:nvPr/>
          </p:nvSpPr>
          <p:spPr>
            <a:xfrm>
              <a:off x="4270175"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Rectangle 85"/>
            <p:cNvSpPr/>
            <p:nvPr/>
          </p:nvSpPr>
          <p:spPr>
            <a:xfrm>
              <a:off x="4563525"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ectangle 86"/>
            <p:cNvSpPr/>
            <p:nvPr/>
          </p:nvSpPr>
          <p:spPr>
            <a:xfrm>
              <a:off x="4856875"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Rectangle 87"/>
            <p:cNvSpPr/>
            <p:nvPr/>
          </p:nvSpPr>
          <p:spPr>
            <a:xfrm>
              <a:off x="5150225"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Rectangle 88"/>
            <p:cNvSpPr/>
            <p:nvPr/>
          </p:nvSpPr>
          <p:spPr>
            <a:xfrm>
              <a:off x="5443574"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Rectangle 89"/>
            <p:cNvSpPr/>
            <p:nvPr/>
          </p:nvSpPr>
          <p:spPr>
            <a:xfrm>
              <a:off x="5736924" y="8452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1" name="Rectangle 90"/>
            <p:cNvSpPr/>
            <p:nvPr/>
          </p:nvSpPr>
          <p:spPr>
            <a:xfrm>
              <a:off x="3096776"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Rectangle 91"/>
            <p:cNvSpPr/>
            <p:nvPr/>
          </p:nvSpPr>
          <p:spPr>
            <a:xfrm>
              <a:off x="3390126"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ectangle 92"/>
            <p:cNvSpPr/>
            <p:nvPr/>
          </p:nvSpPr>
          <p:spPr>
            <a:xfrm>
              <a:off x="3683476"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Rectangle 93"/>
            <p:cNvSpPr/>
            <p:nvPr/>
          </p:nvSpPr>
          <p:spPr>
            <a:xfrm>
              <a:off x="3976825"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Rectangle 94"/>
            <p:cNvSpPr/>
            <p:nvPr/>
          </p:nvSpPr>
          <p:spPr>
            <a:xfrm>
              <a:off x="4270175"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6" name="Rectangle 95"/>
            <p:cNvSpPr/>
            <p:nvPr/>
          </p:nvSpPr>
          <p:spPr>
            <a:xfrm>
              <a:off x="4563525"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7" name="Rectangle 96"/>
            <p:cNvSpPr/>
            <p:nvPr/>
          </p:nvSpPr>
          <p:spPr>
            <a:xfrm>
              <a:off x="4856875"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8" name="Rectangle 97"/>
            <p:cNvSpPr/>
            <p:nvPr/>
          </p:nvSpPr>
          <p:spPr>
            <a:xfrm>
              <a:off x="5150225"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9" name="Rectangle 98"/>
            <p:cNvSpPr/>
            <p:nvPr/>
          </p:nvSpPr>
          <p:spPr>
            <a:xfrm>
              <a:off x="5443574"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0" name="Rectangle 99"/>
            <p:cNvSpPr/>
            <p:nvPr/>
          </p:nvSpPr>
          <p:spPr>
            <a:xfrm>
              <a:off x="5736924" y="8160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1" name="Rectangle 100"/>
            <p:cNvSpPr/>
            <p:nvPr/>
          </p:nvSpPr>
          <p:spPr>
            <a:xfrm>
              <a:off x="3096776"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2" name="Rectangle 101"/>
            <p:cNvSpPr/>
            <p:nvPr/>
          </p:nvSpPr>
          <p:spPr>
            <a:xfrm>
              <a:off x="3390126"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3" name="Rectangle 102"/>
            <p:cNvSpPr/>
            <p:nvPr/>
          </p:nvSpPr>
          <p:spPr>
            <a:xfrm>
              <a:off x="3683476"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Rectangle 103"/>
            <p:cNvSpPr/>
            <p:nvPr/>
          </p:nvSpPr>
          <p:spPr>
            <a:xfrm>
              <a:off x="3976825"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Rectangle 104"/>
            <p:cNvSpPr/>
            <p:nvPr/>
          </p:nvSpPr>
          <p:spPr>
            <a:xfrm>
              <a:off x="4270175"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Rectangle 105"/>
            <p:cNvSpPr/>
            <p:nvPr/>
          </p:nvSpPr>
          <p:spPr>
            <a:xfrm>
              <a:off x="4563525"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7" name="Rectangle 106"/>
            <p:cNvSpPr/>
            <p:nvPr/>
          </p:nvSpPr>
          <p:spPr>
            <a:xfrm>
              <a:off x="4856875"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8" name="Rectangle 107"/>
            <p:cNvSpPr/>
            <p:nvPr/>
          </p:nvSpPr>
          <p:spPr>
            <a:xfrm>
              <a:off x="5150225"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9" name="Rectangle 108"/>
            <p:cNvSpPr/>
            <p:nvPr/>
          </p:nvSpPr>
          <p:spPr>
            <a:xfrm>
              <a:off x="5443574"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0" name="Rectangle 109"/>
            <p:cNvSpPr/>
            <p:nvPr/>
          </p:nvSpPr>
          <p:spPr>
            <a:xfrm>
              <a:off x="5736924" y="786846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Rectangle 110"/>
            <p:cNvSpPr/>
            <p:nvPr/>
          </p:nvSpPr>
          <p:spPr>
            <a:xfrm>
              <a:off x="3096776"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Rectangle 111"/>
            <p:cNvSpPr/>
            <p:nvPr/>
          </p:nvSpPr>
          <p:spPr>
            <a:xfrm>
              <a:off x="3390126"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3" name="Rectangle 112"/>
            <p:cNvSpPr/>
            <p:nvPr/>
          </p:nvSpPr>
          <p:spPr>
            <a:xfrm>
              <a:off x="3683476"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4" name="Rectangle 113"/>
            <p:cNvSpPr/>
            <p:nvPr/>
          </p:nvSpPr>
          <p:spPr>
            <a:xfrm>
              <a:off x="3976825"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5" name="Rectangle 114"/>
            <p:cNvSpPr/>
            <p:nvPr/>
          </p:nvSpPr>
          <p:spPr>
            <a:xfrm>
              <a:off x="4270175"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6" name="Rectangle 115"/>
            <p:cNvSpPr/>
            <p:nvPr/>
          </p:nvSpPr>
          <p:spPr>
            <a:xfrm>
              <a:off x="4563525"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7" name="Rectangle 116"/>
            <p:cNvSpPr/>
            <p:nvPr/>
          </p:nvSpPr>
          <p:spPr>
            <a:xfrm>
              <a:off x="4856875"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8" name="Rectangle 117"/>
            <p:cNvSpPr/>
            <p:nvPr/>
          </p:nvSpPr>
          <p:spPr>
            <a:xfrm>
              <a:off x="5150225"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9" name="Rectangle 118"/>
            <p:cNvSpPr/>
            <p:nvPr/>
          </p:nvSpPr>
          <p:spPr>
            <a:xfrm>
              <a:off x="5443574"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0" name="Rectangle 119"/>
            <p:cNvSpPr/>
            <p:nvPr/>
          </p:nvSpPr>
          <p:spPr>
            <a:xfrm>
              <a:off x="5736924" y="757663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1" name="Rectangle 120"/>
            <p:cNvSpPr/>
            <p:nvPr/>
          </p:nvSpPr>
          <p:spPr>
            <a:xfrm>
              <a:off x="3096776"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2" name="Rectangle 121"/>
            <p:cNvSpPr/>
            <p:nvPr/>
          </p:nvSpPr>
          <p:spPr>
            <a:xfrm>
              <a:off x="3390126"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3" name="Rectangle 122"/>
            <p:cNvSpPr/>
            <p:nvPr/>
          </p:nvSpPr>
          <p:spPr>
            <a:xfrm>
              <a:off x="3683476"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4" name="Rectangle 123"/>
            <p:cNvSpPr/>
            <p:nvPr/>
          </p:nvSpPr>
          <p:spPr>
            <a:xfrm>
              <a:off x="3976825"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5" name="Rectangle 124"/>
            <p:cNvSpPr/>
            <p:nvPr/>
          </p:nvSpPr>
          <p:spPr>
            <a:xfrm>
              <a:off x="4270175"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6" name="Rectangle 125"/>
            <p:cNvSpPr/>
            <p:nvPr/>
          </p:nvSpPr>
          <p:spPr>
            <a:xfrm>
              <a:off x="4563525"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7" name="Rectangle 126"/>
            <p:cNvSpPr/>
            <p:nvPr/>
          </p:nvSpPr>
          <p:spPr>
            <a:xfrm>
              <a:off x="4856875"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8" name="Rectangle 127"/>
            <p:cNvSpPr/>
            <p:nvPr/>
          </p:nvSpPr>
          <p:spPr>
            <a:xfrm>
              <a:off x="5150225"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9" name="Rectangle 128"/>
            <p:cNvSpPr/>
            <p:nvPr/>
          </p:nvSpPr>
          <p:spPr>
            <a:xfrm>
              <a:off x="5443574"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0" name="Rectangle 129"/>
            <p:cNvSpPr/>
            <p:nvPr/>
          </p:nvSpPr>
          <p:spPr>
            <a:xfrm>
              <a:off x="5736924" y="728480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1" name="Rectangle 130"/>
            <p:cNvSpPr/>
            <p:nvPr/>
          </p:nvSpPr>
          <p:spPr>
            <a:xfrm>
              <a:off x="3096776"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2" name="Rectangle 131"/>
            <p:cNvSpPr/>
            <p:nvPr/>
          </p:nvSpPr>
          <p:spPr>
            <a:xfrm>
              <a:off x="3390126"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3" name="Rectangle 132"/>
            <p:cNvSpPr/>
            <p:nvPr/>
          </p:nvSpPr>
          <p:spPr>
            <a:xfrm>
              <a:off x="3683476"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4" name="Rectangle 133"/>
            <p:cNvSpPr/>
            <p:nvPr/>
          </p:nvSpPr>
          <p:spPr>
            <a:xfrm>
              <a:off x="3976825"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5" name="Rectangle 134"/>
            <p:cNvSpPr/>
            <p:nvPr/>
          </p:nvSpPr>
          <p:spPr>
            <a:xfrm>
              <a:off x="4270175"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6" name="Rectangle 135"/>
            <p:cNvSpPr/>
            <p:nvPr/>
          </p:nvSpPr>
          <p:spPr>
            <a:xfrm>
              <a:off x="4563525"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7" name="Rectangle 136"/>
            <p:cNvSpPr/>
            <p:nvPr/>
          </p:nvSpPr>
          <p:spPr>
            <a:xfrm>
              <a:off x="4856875"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8" name="Rectangle 137"/>
            <p:cNvSpPr/>
            <p:nvPr/>
          </p:nvSpPr>
          <p:spPr>
            <a:xfrm>
              <a:off x="5150225"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9" name="Rectangle 138"/>
            <p:cNvSpPr/>
            <p:nvPr/>
          </p:nvSpPr>
          <p:spPr>
            <a:xfrm>
              <a:off x="5443574"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0" name="Rectangle 139"/>
            <p:cNvSpPr/>
            <p:nvPr/>
          </p:nvSpPr>
          <p:spPr>
            <a:xfrm>
              <a:off x="5736924" y="699297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1" name="Rectangle 140"/>
            <p:cNvSpPr/>
            <p:nvPr/>
          </p:nvSpPr>
          <p:spPr>
            <a:xfrm>
              <a:off x="3096776"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2" name="Rectangle 141"/>
            <p:cNvSpPr/>
            <p:nvPr/>
          </p:nvSpPr>
          <p:spPr>
            <a:xfrm>
              <a:off x="3390126"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3" name="Rectangle 142"/>
            <p:cNvSpPr/>
            <p:nvPr/>
          </p:nvSpPr>
          <p:spPr>
            <a:xfrm>
              <a:off x="3683476"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4" name="Rectangle 143"/>
            <p:cNvSpPr/>
            <p:nvPr/>
          </p:nvSpPr>
          <p:spPr>
            <a:xfrm>
              <a:off x="3976825"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5" name="Rectangle 144"/>
            <p:cNvSpPr/>
            <p:nvPr/>
          </p:nvSpPr>
          <p:spPr>
            <a:xfrm>
              <a:off x="4270175"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6" name="Rectangle 145"/>
            <p:cNvSpPr/>
            <p:nvPr/>
          </p:nvSpPr>
          <p:spPr>
            <a:xfrm>
              <a:off x="4563525"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7" name="Rectangle 146"/>
            <p:cNvSpPr/>
            <p:nvPr/>
          </p:nvSpPr>
          <p:spPr>
            <a:xfrm>
              <a:off x="4856875"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8" name="Rectangle 147"/>
            <p:cNvSpPr/>
            <p:nvPr/>
          </p:nvSpPr>
          <p:spPr>
            <a:xfrm>
              <a:off x="5150225"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9" name="Rectangle 148"/>
            <p:cNvSpPr/>
            <p:nvPr/>
          </p:nvSpPr>
          <p:spPr>
            <a:xfrm>
              <a:off x="5443574"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0" name="Rectangle 149"/>
            <p:cNvSpPr/>
            <p:nvPr/>
          </p:nvSpPr>
          <p:spPr>
            <a:xfrm>
              <a:off x="5736924" y="670195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1" name="Rectangle 150"/>
            <p:cNvSpPr/>
            <p:nvPr/>
          </p:nvSpPr>
          <p:spPr>
            <a:xfrm>
              <a:off x="3096776"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2" name="Rectangle 151"/>
            <p:cNvSpPr/>
            <p:nvPr/>
          </p:nvSpPr>
          <p:spPr>
            <a:xfrm>
              <a:off x="3390126"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3" name="Rectangle 152"/>
            <p:cNvSpPr/>
            <p:nvPr/>
          </p:nvSpPr>
          <p:spPr>
            <a:xfrm>
              <a:off x="3683476"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4" name="Rectangle 153"/>
            <p:cNvSpPr/>
            <p:nvPr/>
          </p:nvSpPr>
          <p:spPr>
            <a:xfrm>
              <a:off x="3976825"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5" name="Rectangle 154"/>
            <p:cNvSpPr/>
            <p:nvPr/>
          </p:nvSpPr>
          <p:spPr>
            <a:xfrm>
              <a:off x="4270175"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6" name="Rectangle 155"/>
            <p:cNvSpPr/>
            <p:nvPr/>
          </p:nvSpPr>
          <p:spPr>
            <a:xfrm>
              <a:off x="4563525"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7" name="Rectangle 156"/>
            <p:cNvSpPr/>
            <p:nvPr/>
          </p:nvSpPr>
          <p:spPr>
            <a:xfrm>
              <a:off x="4856875"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8" name="Rectangle 157"/>
            <p:cNvSpPr/>
            <p:nvPr/>
          </p:nvSpPr>
          <p:spPr>
            <a:xfrm>
              <a:off x="5150225"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9" name="Rectangle 158"/>
            <p:cNvSpPr/>
            <p:nvPr/>
          </p:nvSpPr>
          <p:spPr>
            <a:xfrm>
              <a:off x="5443574"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0" name="Rectangle 159"/>
            <p:cNvSpPr/>
            <p:nvPr/>
          </p:nvSpPr>
          <p:spPr>
            <a:xfrm>
              <a:off x="5736924" y="641012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1" name="Rectangle 160"/>
            <p:cNvSpPr/>
            <p:nvPr/>
          </p:nvSpPr>
          <p:spPr>
            <a:xfrm>
              <a:off x="3096776"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2" name="Rectangle 161"/>
            <p:cNvSpPr/>
            <p:nvPr/>
          </p:nvSpPr>
          <p:spPr>
            <a:xfrm>
              <a:off x="3390126"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3" name="Rectangle 162"/>
            <p:cNvSpPr/>
            <p:nvPr/>
          </p:nvSpPr>
          <p:spPr>
            <a:xfrm>
              <a:off x="3683476"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4" name="Rectangle 163"/>
            <p:cNvSpPr/>
            <p:nvPr/>
          </p:nvSpPr>
          <p:spPr>
            <a:xfrm>
              <a:off x="3976825"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5" name="Rectangle 164"/>
            <p:cNvSpPr/>
            <p:nvPr/>
          </p:nvSpPr>
          <p:spPr>
            <a:xfrm>
              <a:off x="4270175"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6" name="Rectangle 165"/>
            <p:cNvSpPr/>
            <p:nvPr/>
          </p:nvSpPr>
          <p:spPr>
            <a:xfrm>
              <a:off x="4563525"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7" name="Rectangle 166"/>
            <p:cNvSpPr/>
            <p:nvPr/>
          </p:nvSpPr>
          <p:spPr>
            <a:xfrm>
              <a:off x="4856875"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8" name="Rectangle 167"/>
            <p:cNvSpPr/>
            <p:nvPr/>
          </p:nvSpPr>
          <p:spPr>
            <a:xfrm>
              <a:off x="5150225"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9" name="Rectangle 168"/>
            <p:cNvSpPr/>
            <p:nvPr/>
          </p:nvSpPr>
          <p:spPr>
            <a:xfrm>
              <a:off x="5443574"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0" name="Rectangle 169"/>
            <p:cNvSpPr/>
            <p:nvPr/>
          </p:nvSpPr>
          <p:spPr>
            <a:xfrm>
              <a:off x="5736924" y="6118290"/>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0" name="Rectangle 449"/>
            <p:cNvSpPr/>
            <p:nvPr/>
          </p:nvSpPr>
          <p:spPr>
            <a:xfrm>
              <a:off x="3096776"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1" name="Rectangle 450"/>
            <p:cNvSpPr/>
            <p:nvPr/>
          </p:nvSpPr>
          <p:spPr>
            <a:xfrm>
              <a:off x="3390126"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2" name="Rectangle 451"/>
            <p:cNvSpPr/>
            <p:nvPr/>
          </p:nvSpPr>
          <p:spPr>
            <a:xfrm>
              <a:off x="3683476"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3" name="Rectangle 452"/>
            <p:cNvSpPr/>
            <p:nvPr/>
          </p:nvSpPr>
          <p:spPr>
            <a:xfrm>
              <a:off x="3976825"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4" name="Rectangle 453"/>
            <p:cNvSpPr/>
            <p:nvPr/>
          </p:nvSpPr>
          <p:spPr>
            <a:xfrm>
              <a:off x="4270175"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5" name="Rectangle 454"/>
            <p:cNvSpPr/>
            <p:nvPr/>
          </p:nvSpPr>
          <p:spPr>
            <a:xfrm>
              <a:off x="4563525"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6" name="Rectangle 455"/>
            <p:cNvSpPr/>
            <p:nvPr/>
          </p:nvSpPr>
          <p:spPr>
            <a:xfrm>
              <a:off x="4856875"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7" name="Rectangle 456"/>
            <p:cNvSpPr/>
            <p:nvPr/>
          </p:nvSpPr>
          <p:spPr>
            <a:xfrm>
              <a:off x="5150225" y="5815404"/>
              <a:ext cx="234680" cy="234680"/>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8" name="Rectangle 457"/>
            <p:cNvSpPr/>
            <p:nvPr/>
          </p:nvSpPr>
          <p:spPr>
            <a:xfrm>
              <a:off x="5443574" y="5815404"/>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9" name="Rectangle 458"/>
            <p:cNvSpPr/>
            <p:nvPr/>
          </p:nvSpPr>
          <p:spPr>
            <a:xfrm>
              <a:off x="5736924" y="5815404"/>
              <a:ext cx="234680" cy="23468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471" name="Group 470"/>
          <p:cNvGrpSpPr/>
          <p:nvPr/>
        </p:nvGrpSpPr>
        <p:grpSpPr>
          <a:xfrm>
            <a:off x="8220315" y="5617810"/>
            <a:ext cx="2874828" cy="2859440"/>
            <a:chOff x="8220315" y="5827360"/>
            <a:chExt cx="2874828" cy="2859440"/>
          </a:xfrm>
        </p:grpSpPr>
        <p:sp>
          <p:nvSpPr>
            <p:cNvPr id="172" name="Rectangle 171"/>
            <p:cNvSpPr/>
            <p:nvPr/>
          </p:nvSpPr>
          <p:spPr>
            <a:xfrm>
              <a:off x="8220315"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3" name="Rectangle 172"/>
            <p:cNvSpPr/>
            <p:nvPr/>
          </p:nvSpPr>
          <p:spPr>
            <a:xfrm>
              <a:off x="8513665"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4" name="Rectangle 173"/>
            <p:cNvSpPr/>
            <p:nvPr/>
          </p:nvSpPr>
          <p:spPr>
            <a:xfrm>
              <a:off x="8807015"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5" name="Rectangle 174"/>
            <p:cNvSpPr/>
            <p:nvPr/>
          </p:nvSpPr>
          <p:spPr>
            <a:xfrm>
              <a:off x="9100364"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6" name="Rectangle 175"/>
            <p:cNvSpPr/>
            <p:nvPr/>
          </p:nvSpPr>
          <p:spPr>
            <a:xfrm>
              <a:off x="9393714"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7" name="Rectangle 176"/>
            <p:cNvSpPr/>
            <p:nvPr/>
          </p:nvSpPr>
          <p:spPr>
            <a:xfrm>
              <a:off x="9687064"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8" name="Rectangle 177"/>
            <p:cNvSpPr/>
            <p:nvPr/>
          </p:nvSpPr>
          <p:spPr>
            <a:xfrm>
              <a:off x="9980414"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9" name="Rectangle 178"/>
            <p:cNvSpPr/>
            <p:nvPr/>
          </p:nvSpPr>
          <p:spPr>
            <a:xfrm>
              <a:off x="10273764"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0" name="Rectangle 179"/>
            <p:cNvSpPr/>
            <p:nvPr/>
          </p:nvSpPr>
          <p:spPr>
            <a:xfrm>
              <a:off x="10567113"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1" name="Rectangle 180"/>
            <p:cNvSpPr/>
            <p:nvPr/>
          </p:nvSpPr>
          <p:spPr>
            <a:xfrm>
              <a:off x="10860463" y="8452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2" name="Rectangle 181"/>
            <p:cNvSpPr/>
            <p:nvPr/>
          </p:nvSpPr>
          <p:spPr>
            <a:xfrm>
              <a:off x="8220315"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3" name="Rectangle 182"/>
            <p:cNvSpPr/>
            <p:nvPr/>
          </p:nvSpPr>
          <p:spPr>
            <a:xfrm>
              <a:off x="8513665"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4" name="Rectangle 183"/>
            <p:cNvSpPr/>
            <p:nvPr/>
          </p:nvSpPr>
          <p:spPr>
            <a:xfrm>
              <a:off x="8807015"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5" name="Rectangle 184"/>
            <p:cNvSpPr/>
            <p:nvPr/>
          </p:nvSpPr>
          <p:spPr>
            <a:xfrm>
              <a:off x="9100364"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6" name="Rectangle 185"/>
            <p:cNvSpPr/>
            <p:nvPr/>
          </p:nvSpPr>
          <p:spPr>
            <a:xfrm>
              <a:off x="9393714"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7" name="Rectangle 186"/>
            <p:cNvSpPr/>
            <p:nvPr/>
          </p:nvSpPr>
          <p:spPr>
            <a:xfrm>
              <a:off x="9687064"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8" name="Rectangle 187"/>
            <p:cNvSpPr/>
            <p:nvPr/>
          </p:nvSpPr>
          <p:spPr>
            <a:xfrm>
              <a:off x="9980414"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9" name="Rectangle 188"/>
            <p:cNvSpPr/>
            <p:nvPr/>
          </p:nvSpPr>
          <p:spPr>
            <a:xfrm>
              <a:off x="10273764"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0" name="Rectangle 189"/>
            <p:cNvSpPr/>
            <p:nvPr/>
          </p:nvSpPr>
          <p:spPr>
            <a:xfrm>
              <a:off x="10567113"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1" name="Rectangle 190"/>
            <p:cNvSpPr/>
            <p:nvPr/>
          </p:nvSpPr>
          <p:spPr>
            <a:xfrm>
              <a:off x="10860463" y="816029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2" name="Rectangle 191"/>
            <p:cNvSpPr/>
            <p:nvPr/>
          </p:nvSpPr>
          <p:spPr>
            <a:xfrm>
              <a:off x="8220315"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3" name="Rectangle 192"/>
            <p:cNvSpPr/>
            <p:nvPr/>
          </p:nvSpPr>
          <p:spPr>
            <a:xfrm>
              <a:off x="8513665"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4" name="Rectangle 193"/>
            <p:cNvSpPr/>
            <p:nvPr/>
          </p:nvSpPr>
          <p:spPr>
            <a:xfrm>
              <a:off x="8807015"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5" name="Rectangle 194"/>
            <p:cNvSpPr/>
            <p:nvPr/>
          </p:nvSpPr>
          <p:spPr>
            <a:xfrm>
              <a:off x="9100364"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6" name="Rectangle 195"/>
            <p:cNvSpPr/>
            <p:nvPr/>
          </p:nvSpPr>
          <p:spPr>
            <a:xfrm>
              <a:off x="9393714"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7" name="Rectangle 196"/>
            <p:cNvSpPr/>
            <p:nvPr/>
          </p:nvSpPr>
          <p:spPr>
            <a:xfrm>
              <a:off x="9687064"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8" name="Rectangle 197"/>
            <p:cNvSpPr/>
            <p:nvPr/>
          </p:nvSpPr>
          <p:spPr>
            <a:xfrm>
              <a:off x="9980414"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9" name="Rectangle 198"/>
            <p:cNvSpPr/>
            <p:nvPr/>
          </p:nvSpPr>
          <p:spPr>
            <a:xfrm>
              <a:off x="10273764"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0" name="Rectangle 199"/>
            <p:cNvSpPr/>
            <p:nvPr/>
          </p:nvSpPr>
          <p:spPr>
            <a:xfrm>
              <a:off x="10567113"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1" name="Rectangle 200"/>
            <p:cNvSpPr/>
            <p:nvPr/>
          </p:nvSpPr>
          <p:spPr>
            <a:xfrm>
              <a:off x="10860463" y="786846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2" name="Rectangle 201"/>
            <p:cNvSpPr/>
            <p:nvPr/>
          </p:nvSpPr>
          <p:spPr>
            <a:xfrm>
              <a:off x="8220315"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3" name="Rectangle 202"/>
            <p:cNvSpPr/>
            <p:nvPr/>
          </p:nvSpPr>
          <p:spPr>
            <a:xfrm>
              <a:off x="8513665"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4" name="Rectangle 203"/>
            <p:cNvSpPr/>
            <p:nvPr/>
          </p:nvSpPr>
          <p:spPr>
            <a:xfrm>
              <a:off x="8807015"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5" name="Rectangle 204"/>
            <p:cNvSpPr/>
            <p:nvPr/>
          </p:nvSpPr>
          <p:spPr>
            <a:xfrm>
              <a:off x="9100364"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6" name="Rectangle 205"/>
            <p:cNvSpPr/>
            <p:nvPr/>
          </p:nvSpPr>
          <p:spPr>
            <a:xfrm>
              <a:off x="9393714"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7" name="Rectangle 206"/>
            <p:cNvSpPr/>
            <p:nvPr/>
          </p:nvSpPr>
          <p:spPr>
            <a:xfrm>
              <a:off x="9687064"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8" name="Rectangle 207"/>
            <p:cNvSpPr/>
            <p:nvPr/>
          </p:nvSpPr>
          <p:spPr>
            <a:xfrm>
              <a:off x="9980414"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9" name="Rectangle 208"/>
            <p:cNvSpPr/>
            <p:nvPr/>
          </p:nvSpPr>
          <p:spPr>
            <a:xfrm>
              <a:off x="10273764"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0" name="Rectangle 209"/>
            <p:cNvSpPr/>
            <p:nvPr/>
          </p:nvSpPr>
          <p:spPr>
            <a:xfrm>
              <a:off x="10567113"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1" name="Rectangle 210"/>
            <p:cNvSpPr/>
            <p:nvPr/>
          </p:nvSpPr>
          <p:spPr>
            <a:xfrm>
              <a:off x="10860463" y="757663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2" name="Rectangle 211"/>
            <p:cNvSpPr/>
            <p:nvPr/>
          </p:nvSpPr>
          <p:spPr>
            <a:xfrm>
              <a:off x="8220315"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3" name="Rectangle 212"/>
            <p:cNvSpPr/>
            <p:nvPr/>
          </p:nvSpPr>
          <p:spPr>
            <a:xfrm>
              <a:off x="8513665"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4" name="Rectangle 213"/>
            <p:cNvSpPr/>
            <p:nvPr/>
          </p:nvSpPr>
          <p:spPr>
            <a:xfrm>
              <a:off x="8807015"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5" name="Rectangle 214"/>
            <p:cNvSpPr/>
            <p:nvPr/>
          </p:nvSpPr>
          <p:spPr>
            <a:xfrm>
              <a:off x="9100364"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6" name="Rectangle 215"/>
            <p:cNvSpPr/>
            <p:nvPr/>
          </p:nvSpPr>
          <p:spPr>
            <a:xfrm>
              <a:off x="9393714"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7" name="Rectangle 216"/>
            <p:cNvSpPr/>
            <p:nvPr/>
          </p:nvSpPr>
          <p:spPr>
            <a:xfrm>
              <a:off x="9687064"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8" name="Rectangle 217"/>
            <p:cNvSpPr/>
            <p:nvPr/>
          </p:nvSpPr>
          <p:spPr>
            <a:xfrm>
              <a:off x="9980414"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9" name="Rectangle 218"/>
            <p:cNvSpPr/>
            <p:nvPr/>
          </p:nvSpPr>
          <p:spPr>
            <a:xfrm>
              <a:off x="10273764"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0" name="Rectangle 219"/>
            <p:cNvSpPr/>
            <p:nvPr/>
          </p:nvSpPr>
          <p:spPr>
            <a:xfrm>
              <a:off x="10567113"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1" name="Rectangle 220"/>
            <p:cNvSpPr/>
            <p:nvPr/>
          </p:nvSpPr>
          <p:spPr>
            <a:xfrm>
              <a:off x="10860463" y="728480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2" name="Rectangle 221"/>
            <p:cNvSpPr/>
            <p:nvPr/>
          </p:nvSpPr>
          <p:spPr>
            <a:xfrm>
              <a:off x="8220315"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3" name="Rectangle 222"/>
            <p:cNvSpPr/>
            <p:nvPr/>
          </p:nvSpPr>
          <p:spPr>
            <a:xfrm>
              <a:off x="8513665"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4" name="Rectangle 223"/>
            <p:cNvSpPr/>
            <p:nvPr/>
          </p:nvSpPr>
          <p:spPr>
            <a:xfrm>
              <a:off x="8807015"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5" name="Rectangle 224"/>
            <p:cNvSpPr/>
            <p:nvPr/>
          </p:nvSpPr>
          <p:spPr>
            <a:xfrm>
              <a:off x="9100364"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6" name="Rectangle 225"/>
            <p:cNvSpPr/>
            <p:nvPr/>
          </p:nvSpPr>
          <p:spPr>
            <a:xfrm>
              <a:off x="9393714"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7" name="Rectangle 226"/>
            <p:cNvSpPr/>
            <p:nvPr/>
          </p:nvSpPr>
          <p:spPr>
            <a:xfrm>
              <a:off x="9687064"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8" name="Rectangle 227"/>
            <p:cNvSpPr/>
            <p:nvPr/>
          </p:nvSpPr>
          <p:spPr>
            <a:xfrm>
              <a:off x="9980414"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9" name="Rectangle 228"/>
            <p:cNvSpPr/>
            <p:nvPr/>
          </p:nvSpPr>
          <p:spPr>
            <a:xfrm>
              <a:off x="10273764"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0" name="Rectangle 229"/>
            <p:cNvSpPr/>
            <p:nvPr/>
          </p:nvSpPr>
          <p:spPr>
            <a:xfrm>
              <a:off x="10567113"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1" name="Rectangle 230"/>
            <p:cNvSpPr/>
            <p:nvPr/>
          </p:nvSpPr>
          <p:spPr>
            <a:xfrm>
              <a:off x="10860463" y="699297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2" name="Rectangle 231"/>
            <p:cNvSpPr/>
            <p:nvPr/>
          </p:nvSpPr>
          <p:spPr>
            <a:xfrm>
              <a:off x="8220315"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3" name="Rectangle 232"/>
            <p:cNvSpPr/>
            <p:nvPr/>
          </p:nvSpPr>
          <p:spPr>
            <a:xfrm>
              <a:off x="8513665"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4" name="Rectangle 233"/>
            <p:cNvSpPr/>
            <p:nvPr/>
          </p:nvSpPr>
          <p:spPr>
            <a:xfrm>
              <a:off x="8807015"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5" name="Rectangle 234"/>
            <p:cNvSpPr/>
            <p:nvPr/>
          </p:nvSpPr>
          <p:spPr>
            <a:xfrm>
              <a:off x="9100364"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6" name="Rectangle 235"/>
            <p:cNvSpPr/>
            <p:nvPr/>
          </p:nvSpPr>
          <p:spPr>
            <a:xfrm>
              <a:off x="9393714"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7" name="Rectangle 236"/>
            <p:cNvSpPr/>
            <p:nvPr/>
          </p:nvSpPr>
          <p:spPr>
            <a:xfrm>
              <a:off x="9687064"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8" name="Rectangle 237"/>
            <p:cNvSpPr/>
            <p:nvPr/>
          </p:nvSpPr>
          <p:spPr>
            <a:xfrm>
              <a:off x="9980414"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9" name="Rectangle 238"/>
            <p:cNvSpPr/>
            <p:nvPr/>
          </p:nvSpPr>
          <p:spPr>
            <a:xfrm>
              <a:off x="10273764"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0" name="Rectangle 239"/>
            <p:cNvSpPr/>
            <p:nvPr/>
          </p:nvSpPr>
          <p:spPr>
            <a:xfrm>
              <a:off x="10567113"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1" name="Rectangle 240"/>
            <p:cNvSpPr/>
            <p:nvPr/>
          </p:nvSpPr>
          <p:spPr>
            <a:xfrm>
              <a:off x="10860463" y="670195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2" name="Rectangle 241"/>
            <p:cNvSpPr/>
            <p:nvPr/>
          </p:nvSpPr>
          <p:spPr>
            <a:xfrm>
              <a:off x="8220315"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3" name="Rectangle 242"/>
            <p:cNvSpPr/>
            <p:nvPr/>
          </p:nvSpPr>
          <p:spPr>
            <a:xfrm>
              <a:off x="8513665"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4" name="Rectangle 243"/>
            <p:cNvSpPr/>
            <p:nvPr/>
          </p:nvSpPr>
          <p:spPr>
            <a:xfrm>
              <a:off x="8807015"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5" name="Rectangle 244"/>
            <p:cNvSpPr/>
            <p:nvPr/>
          </p:nvSpPr>
          <p:spPr>
            <a:xfrm>
              <a:off x="9100364"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6" name="Rectangle 245"/>
            <p:cNvSpPr/>
            <p:nvPr/>
          </p:nvSpPr>
          <p:spPr>
            <a:xfrm>
              <a:off x="9393714"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7" name="Rectangle 246"/>
            <p:cNvSpPr/>
            <p:nvPr/>
          </p:nvSpPr>
          <p:spPr>
            <a:xfrm>
              <a:off x="9687064"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8" name="Rectangle 247"/>
            <p:cNvSpPr/>
            <p:nvPr/>
          </p:nvSpPr>
          <p:spPr>
            <a:xfrm>
              <a:off x="9980414"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9" name="Rectangle 248"/>
            <p:cNvSpPr/>
            <p:nvPr/>
          </p:nvSpPr>
          <p:spPr>
            <a:xfrm>
              <a:off x="10273764"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0" name="Rectangle 249"/>
            <p:cNvSpPr/>
            <p:nvPr/>
          </p:nvSpPr>
          <p:spPr>
            <a:xfrm>
              <a:off x="10567113"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1" name="Rectangle 250"/>
            <p:cNvSpPr/>
            <p:nvPr/>
          </p:nvSpPr>
          <p:spPr>
            <a:xfrm>
              <a:off x="10860463" y="6410120"/>
              <a:ext cx="234680" cy="23468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2" name="Rectangle 251"/>
            <p:cNvSpPr/>
            <p:nvPr/>
          </p:nvSpPr>
          <p:spPr>
            <a:xfrm>
              <a:off x="8220315"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3" name="Rectangle 252"/>
            <p:cNvSpPr/>
            <p:nvPr/>
          </p:nvSpPr>
          <p:spPr>
            <a:xfrm>
              <a:off x="8513665"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4" name="Rectangle 253"/>
            <p:cNvSpPr/>
            <p:nvPr/>
          </p:nvSpPr>
          <p:spPr>
            <a:xfrm>
              <a:off x="8807015"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5" name="Rectangle 254"/>
            <p:cNvSpPr/>
            <p:nvPr/>
          </p:nvSpPr>
          <p:spPr>
            <a:xfrm>
              <a:off x="9100364"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6" name="Rectangle 255"/>
            <p:cNvSpPr/>
            <p:nvPr/>
          </p:nvSpPr>
          <p:spPr>
            <a:xfrm>
              <a:off x="9393714"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7" name="Rectangle 256"/>
            <p:cNvSpPr/>
            <p:nvPr/>
          </p:nvSpPr>
          <p:spPr>
            <a:xfrm>
              <a:off x="9687064"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8" name="Rectangle 257"/>
            <p:cNvSpPr/>
            <p:nvPr/>
          </p:nvSpPr>
          <p:spPr>
            <a:xfrm>
              <a:off x="9980414"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9" name="Rectangle 258"/>
            <p:cNvSpPr/>
            <p:nvPr/>
          </p:nvSpPr>
          <p:spPr>
            <a:xfrm>
              <a:off x="10273764"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0" name="Rectangle 259"/>
            <p:cNvSpPr/>
            <p:nvPr/>
          </p:nvSpPr>
          <p:spPr>
            <a:xfrm>
              <a:off x="10567113"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1" name="Rectangle 260"/>
            <p:cNvSpPr/>
            <p:nvPr/>
          </p:nvSpPr>
          <p:spPr>
            <a:xfrm>
              <a:off x="10860463" y="611829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1" name="Rectangle 460"/>
            <p:cNvSpPr/>
            <p:nvPr/>
          </p:nvSpPr>
          <p:spPr>
            <a:xfrm>
              <a:off x="8220315"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2" name="Rectangle 461"/>
            <p:cNvSpPr/>
            <p:nvPr/>
          </p:nvSpPr>
          <p:spPr>
            <a:xfrm>
              <a:off x="8513665"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3" name="Rectangle 462"/>
            <p:cNvSpPr/>
            <p:nvPr/>
          </p:nvSpPr>
          <p:spPr>
            <a:xfrm>
              <a:off x="8807015"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4" name="Rectangle 463"/>
            <p:cNvSpPr/>
            <p:nvPr/>
          </p:nvSpPr>
          <p:spPr>
            <a:xfrm>
              <a:off x="9100364"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5" name="Rectangle 464"/>
            <p:cNvSpPr/>
            <p:nvPr/>
          </p:nvSpPr>
          <p:spPr>
            <a:xfrm>
              <a:off x="9393714"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6" name="Rectangle 465"/>
            <p:cNvSpPr/>
            <p:nvPr/>
          </p:nvSpPr>
          <p:spPr>
            <a:xfrm>
              <a:off x="9687064"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7" name="Rectangle 466"/>
            <p:cNvSpPr/>
            <p:nvPr/>
          </p:nvSpPr>
          <p:spPr>
            <a:xfrm>
              <a:off x="9980414"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8" name="Rectangle 467"/>
            <p:cNvSpPr/>
            <p:nvPr/>
          </p:nvSpPr>
          <p:spPr>
            <a:xfrm>
              <a:off x="10273764"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9" name="Rectangle 468"/>
            <p:cNvSpPr/>
            <p:nvPr/>
          </p:nvSpPr>
          <p:spPr>
            <a:xfrm>
              <a:off x="10567113"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0" name="Rectangle 469"/>
            <p:cNvSpPr/>
            <p:nvPr/>
          </p:nvSpPr>
          <p:spPr>
            <a:xfrm>
              <a:off x="10860463" y="5827360"/>
              <a:ext cx="234680" cy="234680"/>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482" name="Group 481"/>
          <p:cNvGrpSpPr/>
          <p:nvPr/>
        </p:nvGrpSpPr>
        <p:grpSpPr>
          <a:xfrm>
            <a:off x="13343855" y="5620040"/>
            <a:ext cx="2874828" cy="2857210"/>
            <a:chOff x="13343855" y="5829590"/>
            <a:chExt cx="2874828" cy="2857210"/>
          </a:xfrm>
        </p:grpSpPr>
        <p:sp>
          <p:nvSpPr>
            <p:cNvPr id="263" name="Rectangle 262"/>
            <p:cNvSpPr/>
            <p:nvPr/>
          </p:nvSpPr>
          <p:spPr>
            <a:xfrm>
              <a:off x="13343855"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4" name="Rectangle 263"/>
            <p:cNvSpPr/>
            <p:nvPr/>
          </p:nvSpPr>
          <p:spPr>
            <a:xfrm>
              <a:off x="13637205"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5" name="Rectangle 264"/>
            <p:cNvSpPr/>
            <p:nvPr/>
          </p:nvSpPr>
          <p:spPr>
            <a:xfrm>
              <a:off x="13930555"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6" name="Rectangle 265"/>
            <p:cNvSpPr/>
            <p:nvPr/>
          </p:nvSpPr>
          <p:spPr>
            <a:xfrm>
              <a:off x="14223904"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7" name="Rectangle 266"/>
            <p:cNvSpPr/>
            <p:nvPr/>
          </p:nvSpPr>
          <p:spPr>
            <a:xfrm>
              <a:off x="14517254"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8" name="Rectangle 267"/>
            <p:cNvSpPr/>
            <p:nvPr/>
          </p:nvSpPr>
          <p:spPr>
            <a:xfrm>
              <a:off x="14810604"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9" name="Rectangle 268"/>
            <p:cNvSpPr/>
            <p:nvPr/>
          </p:nvSpPr>
          <p:spPr>
            <a:xfrm>
              <a:off x="15103954"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0" name="Rectangle 269"/>
            <p:cNvSpPr/>
            <p:nvPr/>
          </p:nvSpPr>
          <p:spPr>
            <a:xfrm>
              <a:off x="15397304"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1" name="Rectangle 270"/>
            <p:cNvSpPr/>
            <p:nvPr/>
          </p:nvSpPr>
          <p:spPr>
            <a:xfrm>
              <a:off x="15690653"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2" name="Rectangle 271"/>
            <p:cNvSpPr/>
            <p:nvPr/>
          </p:nvSpPr>
          <p:spPr>
            <a:xfrm>
              <a:off x="15984003" y="8452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3" name="Rectangle 272"/>
            <p:cNvSpPr/>
            <p:nvPr/>
          </p:nvSpPr>
          <p:spPr>
            <a:xfrm>
              <a:off x="13343855"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4" name="Rectangle 273"/>
            <p:cNvSpPr/>
            <p:nvPr/>
          </p:nvSpPr>
          <p:spPr>
            <a:xfrm>
              <a:off x="13637205"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5" name="Rectangle 274"/>
            <p:cNvSpPr/>
            <p:nvPr/>
          </p:nvSpPr>
          <p:spPr>
            <a:xfrm>
              <a:off x="13930555"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6" name="Rectangle 275"/>
            <p:cNvSpPr/>
            <p:nvPr/>
          </p:nvSpPr>
          <p:spPr>
            <a:xfrm>
              <a:off x="14223904"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7" name="Rectangle 276"/>
            <p:cNvSpPr/>
            <p:nvPr/>
          </p:nvSpPr>
          <p:spPr>
            <a:xfrm>
              <a:off x="14517254"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8" name="Rectangle 277"/>
            <p:cNvSpPr/>
            <p:nvPr/>
          </p:nvSpPr>
          <p:spPr>
            <a:xfrm>
              <a:off x="14810604"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9" name="Rectangle 278"/>
            <p:cNvSpPr/>
            <p:nvPr/>
          </p:nvSpPr>
          <p:spPr>
            <a:xfrm>
              <a:off x="15103954"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0" name="Rectangle 279"/>
            <p:cNvSpPr/>
            <p:nvPr/>
          </p:nvSpPr>
          <p:spPr>
            <a:xfrm>
              <a:off x="15397304"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1" name="Rectangle 280"/>
            <p:cNvSpPr/>
            <p:nvPr/>
          </p:nvSpPr>
          <p:spPr>
            <a:xfrm>
              <a:off x="15690653"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2" name="Rectangle 281"/>
            <p:cNvSpPr/>
            <p:nvPr/>
          </p:nvSpPr>
          <p:spPr>
            <a:xfrm>
              <a:off x="15984003" y="816029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3" name="Rectangle 282"/>
            <p:cNvSpPr/>
            <p:nvPr/>
          </p:nvSpPr>
          <p:spPr>
            <a:xfrm>
              <a:off x="13343855"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4" name="Rectangle 283"/>
            <p:cNvSpPr/>
            <p:nvPr/>
          </p:nvSpPr>
          <p:spPr>
            <a:xfrm>
              <a:off x="13637205"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5" name="Rectangle 284"/>
            <p:cNvSpPr/>
            <p:nvPr/>
          </p:nvSpPr>
          <p:spPr>
            <a:xfrm>
              <a:off x="13930555"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6" name="Rectangle 285"/>
            <p:cNvSpPr/>
            <p:nvPr/>
          </p:nvSpPr>
          <p:spPr>
            <a:xfrm>
              <a:off x="14223904"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7" name="Rectangle 286"/>
            <p:cNvSpPr/>
            <p:nvPr/>
          </p:nvSpPr>
          <p:spPr>
            <a:xfrm>
              <a:off x="14517254"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8" name="Rectangle 287"/>
            <p:cNvSpPr/>
            <p:nvPr/>
          </p:nvSpPr>
          <p:spPr>
            <a:xfrm>
              <a:off x="14810604"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9" name="Rectangle 288"/>
            <p:cNvSpPr/>
            <p:nvPr/>
          </p:nvSpPr>
          <p:spPr>
            <a:xfrm>
              <a:off x="15103954"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0" name="Rectangle 289"/>
            <p:cNvSpPr/>
            <p:nvPr/>
          </p:nvSpPr>
          <p:spPr>
            <a:xfrm>
              <a:off x="15397304"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1" name="Rectangle 290"/>
            <p:cNvSpPr/>
            <p:nvPr/>
          </p:nvSpPr>
          <p:spPr>
            <a:xfrm>
              <a:off x="15690653"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2" name="Rectangle 291"/>
            <p:cNvSpPr/>
            <p:nvPr/>
          </p:nvSpPr>
          <p:spPr>
            <a:xfrm>
              <a:off x="15984003" y="786846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3" name="Rectangle 292"/>
            <p:cNvSpPr/>
            <p:nvPr/>
          </p:nvSpPr>
          <p:spPr>
            <a:xfrm>
              <a:off x="13343855"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4" name="Rectangle 293"/>
            <p:cNvSpPr/>
            <p:nvPr/>
          </p:nvSpPr>
          <p:spPr>
            <a:xfrm>
              <a:off x="13637205"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5" name="Rectangle 294"/>
            <p:cNvSpPr/>
            <p:nvPr/>
          </p:nvSpPr>
          <p:spPr>
            <a:xfrm>
              <a:off x="13930555"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6" name="Rectangle 295"/>
            <p:cNvSpPr/>
            <p:nvPr/>
          </p:nvSpPr>
          <p:spPr>
            <a:xfrm>
              <a:off x="14223904"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7" name="Rectangle 296"/>
            <p:cNvSpPr/>
            <p:nvPr/>
          </p:nvSpPr>
          <p:spPr>
            <a:xfrm>
              <a:off x="14517254"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8" name="Rectangle 297"/>
            <p:cNvSpPr/>
            <p:nvPr/>
          </p:nvSpPr>
          <p:spPr>
            <a:xfrm>
              <a:off x="14810604"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9" name="Rectangle 298"/>
            <p:cNvSpPr/>
            <p:nvPr/>
          </p:nvSpPr>
          <p:spPr>
            <a:xfrm>
              <a:off x="15103954"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0" name="Rectangle 299"/>
            <p:cNvSpPr/>
            <p:nvPr/>
          </p:nvSpPr>
          <p:spPr>
            <a:xfrm>
              <a:off x="15397304"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1" name="Rectangle 300"/>
            <p:cNvSpPr/>
            <p:nvPr/>
          </p:nvSpPr>
          <p:spPr>
            <a:xfrm>
              <a:off x="15690653"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2" name="Rectangle 301"/>
            <p:cNvSpPr/>
            <p:nvPr/>
          </p:nvSpPr>
          <p:spPr>
            <a:xfrm>
              <a:off x="15984003" y="757663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3" name="Rectangle 302"/>
            <p:cNvSpPr/>
            <p:nvPr/>
          </p:nvSpPr>
          <p:spPr>
            <a:xfrm>
              <a:off x="13343855"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4" name="Rectangle 303"/>
            <p:cNvSpPr/>
            <p:nvPr/>
          </p:nvSpPr>
          <p:spPr>
            <a:xfrm>
              <a:off x="13637205"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5" name="Rectangle 304"/>
            <p:cNvSpPr/>
            <p:nvPr/>
          </p:nvSpPr>
          <p:spPr>
            <a:xfrm>
              <a:off x="13930555"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6" name="Rectangle 305"/>
            <p:cNvSpPr/>
            <p:nvPr/>
          </p:nvSpPr>
          <p:spPr>
            <a:xfrm>
              <a:off x="14223904"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7" name="Rectangle 306"/>
            <p:cNvSpPr/>
            <p:nvPr/>
          </p:nvSpPr>
          <p:spPr>
            <a:xfrm>
              <a:off x="14517254"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8" name="Rectangle 307"/>
            <p:cNvSpPr/>
            <p:nvPr/>
          </p:nvSpPr>
          <p:spPr>
            <a:xfrm>
              <a:off x="14810604"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09" name="Rectangle 308"/>
            <p:cNvSpPr/>
            <p:nvPr/>
          </p:nvSpPr>
          <p:spPr>
            <a:xfrm>
              <a:off x="15103954"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0" name="Rectangle 309"/>
            <p:cNvSpPr/>
            <p:nvPr/>
          </p:nvSpPr>
          <p:spPr>
            <a:xfrm>
              <a:off x="15397304"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1" name="Rectangle 310"/>
            <p:cNvSpPr/>
            <p:nvPr/>
          </p:nvSpPr>
          <p:spPr>
            <a:xfrm>
              <a:off x="15690653"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2" name="Rectangle 311"/>
            <p:cNvSpPr/>
            <p:nvPr/>
          </p:nvSpPr>
          <p:spPr>
            <a:xfrm>
              <a:off x="15984003" y="728480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3" name="Rectangle 312"/>
            <p:cNvSpPr/>
            <p:nvPr/>
          </p:nvSpPr>
          <p:spPr>
            <a:xfrm>
              <a:off x="13343855"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4" name="Rectangle 313"/>
            <p:cNvSpPr/>
            <p:nvPr/>
          </p:nvSpPr>
          <p:spPr>
            <a:xfrm>
              <a:off x="13637205"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5" name="Rectangle 314"/>
            <p:cNvSpPr/>
            <p:nvPr/>
          </p:nvSpPr>
          <p:spPr>
            <a:xfrm>
              <a:off x="13930555"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6" name="Rectangle 315"/>
            <p:cNvSpPr/>
            <p:nvPr/>
          </p:nvSpPr>
          <p:spPr>
            <a:xfrm>
              <a:off x="14223904"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7" name="Rectangle 316"/>
            <p:cNvSpPr/>
            <p:nvPr/>
          </p:nvSpPr>
          <p:spPr>
            <a:xfrm>
              <a:off x="14517254"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8" name="Rectangle 317"/>
            <p:cNvSpPr/>
            <p:nvPr/>
          </p:nvSpPr>
          <p:spPr>
            <a:xfrm>
              <a:off x="14810604"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9" name="Rectangle 318"/>
            <p:cNvSpPr/>
            <p:nvPr/>
          </p:nvSpPr>
          <p:spPr>
            <a:xfrm>
              <a:off x="15103954"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0" name="Rectangle 319"/>
            <p:cNvSpPr/>
            <p:nvPr/>
          </p:nvSpPr>
          <p:spPr>
            <a:xfrm>
              <a:off x="15397304"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1" name="Rectangle 320"/>
            <p:cNvSpPr/>
            <p:nvPr/>
          </p:nvSpPr>
          <p:spPr>
            <a:xfrm>
              <a:off x="15690653"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2" name="Rectangle 321"/>
            <p:cNvSpPr/>
            <p:nvPr/>
          </p:nvSpPr>
          <p:spPr>
            <a:xfrm>
              <a:off x="15984003" y="699297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3" name="Rectangle 322"/>
            <p:cNvSpPr/>
            <p:nvPr/>
          </p:nvSpPr>
          <p:spPr>
            <a:xfrm>
              <a:off x="13343855"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4" name="Rectangle 323"/>
            <p:cNvSpPr/>
            <p:nvPr/>
          </p:nvSpPr>
          <p:spPr>
            <a:xfrm>
              <a:off x="13637205"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5" name="Rectangle 324"/>
            <p:cNvSpPr/>
            <p:nvPr/>
          </p:nvSpPr>
          <p:spPr>
            <a:xfrm>
              <a:off x="13930555"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6" name="Rectangle 325"/>
            <p:cNvSpPr/>
            <p:nvPr/>
          </p:nvSpPr>
          <p:spPr>
            <a:xfrm>
              <a:off x="14223904"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7" name="Rectangle 326"/>
            <p:cNvSpPr/>
            <p:nvPr/>
          </p:nvSpPr>
          <p:spPr>
            <a:xfrm>
              <a:off x="14517254"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8" name="Rectangle 327"/>
            <p:cNvSpPr/>
            <p:nvPr/>
          </p:nvSpPr>
          <p:spPr>
            <a:xfrm>
              <a:off x="14810604"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29" name="Rectangle 328"/>
            <p:cNvSpPr/>
            <p:nvPr/>
          </p:nvSpPr>
          <p:spPr>
            <a:xfrm>
              <a:off x="15103954"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0" name="Rectangle 329"/>
            <p:cNvSpPr/>
            <p:nvPr/>
          </p:nvSpPr>
          <p:spPr>
            <a:xfrm>
              <a:off x="15397304"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1" name="Rectangle 330"/>
            <p:cNvSpPr/>
            <p:nvPr/>
          </p:nvSpPr>
          <p:spPr>
            <a:xfrm>
              <a:off x="15690653"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2" name="Rectangle 331"/>
            <p:cNvSpPr/>
            <p:nvPr/>
          </p:nvSpPr>
          <p:spPr>
            <a:xfrm>
              <a:off x="15984003" y="670195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3" name="Rectangle 332"/>
            <p:cNvSpPr/>
            <p:nvPr/>
          </p:nvSpPr>
          <p:spPr>
            <a:xfrm>
              <a:off x="13343855"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4" name="Rectangle 333"/>
            <p:cNvSpPr/>
            <p:nvPr/>
          </p:nvSpPr>
          <p:spPr>
            <a:xfrm>
              <a:off x="13637205"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5" name="Rectangle 334"/>
            <p:cNvSpPr/>
            <p:nvPr/>
          </p:nvSpPr>
          <p:spPr>
            <a:xfrm>
              <a:off x="13930555"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6" name="Rectangle 335"/>
            <p:cNvSpPr/>
            <p:nvPr/>
          </p:nvSpPr>
          <p:spPr>
            <a:xfrm>
              <a:off x="14223904"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7" name="Rectangle 336"/>
            <p:cNvSpPr/>
            <p:nvPr/>
          </p:nvSpPr>
          <p:spPr>
            <a:xfrm>
              <a:off x="14517254"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8" name="Rectangle 337"/>
            <p:cNvSpPr/>
            <p:nvPr/>
          </p:nvSpPr>
          <p:spPr>
            <a:xfrm>
              <a:off x="14810604"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39" name="Rectangle 338"/>
            <p:cNvSpPr/>
            <p:nvPr/>
          </p:nvSpPr>
          <p:spPr>
            <a:xfrm>
              <a:off x="15103954" y="641012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0" name="Rectangle 339"/>
            <p:cNvSpPr/>
            <p:nvPr/>
          </p:nvSpPr>
          <p:spPr>
            <a:xfrm>
              <a:off x="15397304" y="6410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1" name="Rectangle 340"/>
            <p:cNvSpPr/>
            <p:nvPr/>
          </p:nvSpPr>
          <p:spPr>
            <a:xfrm>
              <a:off x="15690653" y="6410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2" name="Rectangle 341"/>
            <p:cNvSpPr/>
            <p:nvPr/>
          </p:nvSpPr>
          <p:spPr>
            <a:xfrm>
              <a:off x="15984003" y="6410120"/>
              <a:ext cx="234680" cy="23468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3" name="Rectangle 342"/>
            <p:cNvSpPr/>
            <p:nvPr/>
          </p:nvSpPr>
          <p:spPr>
            <a:xfrm>
              <a:off x="13343855"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4" name="Rectangle 343"/>
            <p:cNvSpPr/>
            <p:nvPr/>
          </p:nvSpPr>
          <p:spPr>
            <a:xfrm>
              <a:off x="13637205"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5" name="Rectangle 344"/>
            <p:cNvSpPr/>
            <p:nvPr/>
          </p:nvSpPr>
          <p:spPr>
            <a:xfrm>
              <a:off x="13930555"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6" name="Rectangle 345"/>
            <p:cNvSpPr/>
            <p:nvPr/>
          </p:nvSpPr>
          <p:spPr>
            <a:xfrm>
              <a:off x="14223904"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7" name="Rectangle 346"/>
            <p:cNvSpPr/>
            <p:nvPr/>
          </p:nvSpPr>
          <p:spPr>
            <a:xfrm>
              <a:off x="14517254"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8" name="Rectangle 347"/>
            <p:cNvSpPr/>
            <p:nvPr/>
          </p:nvSpPr>
          <p:spPr>
            <a:xfrm>
              <a:off x="14810604"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9" name="Rectangle 348"/>
            <p:cNvSpPr/>
            <p:nvPr/>
          </p:nvSpPr>
          <p:spPr>
            <a:xfrm>
              <a:off x="15103954"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0" name="Rectangle 349"/>
            <p:cNvSpPr/>
            <p:nvPr/>
          </p:nvSpPr>
          <p:spPr>
            <a:xfrm>
              <a:off x="15397304"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1" name="Rectangle 350"/>
            <p:cNvSpPr/>
            <p:nvPr/>
          </p:nvSpPr>
          <p:spPr>
            <a:xfrm>
              <a:off x="15690653"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2" name="Rectangle 351"/>
            <p:cNvSpPr/>
            <p:nvPr/>
          </p:nvSpPr>
          <p:spPr>
            <a:xfrm>
              <a:off x="15984003" y="61182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2" name="Rectangle 471"/>
            <p:cNvSpPr/>
            <p:nvPr/>
          </p:nvSpPr>
          <p:spPr>
            <a:xfrm>
              <a:off x="13343855"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3" name="Rectangle 472"/>
            <p:cNvSpPr/>
            <p:nvPr/>
          </p:nvSpPr>
          <p:spPr>
            <a:xfrm>
              <a:off x="13637205"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4" name="Rectangle 473"/>
            <p:cNvSpPr/>
            <p:nvPr/>
          </p:nvSpPr>
          <p:spPr>
            <a:xfrm>
              <a:off x="13930555"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5" name="Rectangle 474"/>
            <p:cNvSpPr/>
            <p:nvPr/>
          </p:nvSpPr>
          <p:spPr>
            <a:xfrm>
              <a:off x="14223904"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6" name="Rectangle 475"/>
            <p:cNvSpPr/>
            <p:nvPr/>
          </p:nvSpPr>
          <p:spPr>
            <a:xfrm>
              <a:off x="14517254"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7" name="Rectangle 476"/>
            <p:cNvSpPr/>
            <p:nvPr/>
          </p:nvSpPr>
          <p:spPr>
            <a:xfrm>
              <a:off x="14810604"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8" name="Rectangle 477"/>
            <p:cNvSpPr/>
            <p:nvPr/>
          </p:nvSpPr>
          <p:spPr>
            <a:xfrm>
              <a:off x="15103954"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9" name="Rectangle 478"/>
            <p:cNvSpPr/>
            <p:nvPr/>
          </p:nvSpPr>
          <p:spPr>
            <a:xfrm>
              <a:off x="15397304"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0" name="Rectangle 479"/>
            <p:cNvSpPr/>
            <p:nvPr/>
          </p:nvSpPr>
          <p:spPr>
            <a:xfrm>
              <a:off x="15690653"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1" name="Rectangle 480"/>
            <p:cNvSpPr/>
            <p:nvPr/>
          </p:nvSpPr>
          <p:spPr>
            <a:xfrm>
              <a:off x="15984003" y="5829590"/>
              <a:ext cx="234680" cy="234680"/>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503" name="Group 502"/>
          <p:cNvGrpSpPr/>
          <p:nvPr/>
        </p:nvGrpSpPr>
        <p:grpSpPr>
          <a:xfrm>
            <a:off x="18467393" y="5604720"/>
            <a:ext cx="2874828" cy="2872530"/>
            <a:chOff x="18467393" y="5814270"/>
            <a:chExt cx="2874828" cy="2872530"/>
          </a:xfrm>
        </p:grpSpPr>
        <p:sp>
          <p:nvSpPr>
            <p:cNvPr id="354" name="Rectangle 353"/>
            <p:cNvSpPr/>
            <p:nvPr/>
          </p:nvSpPr>
          <p:spPr>
            <a:xfrm>
              <a:off x="18467393"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5" name="Rectangle 354"/>
            <p:cNvSpPr/>
            <p:nvPr/>
          </p:nvSpPr>
          <p:spPr>
            <a:xfrm>
              <a:off x="18760743"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6" name="Rectangle 355"/>
            <p:cNvSpPr/>
            <p:nvPr/>
          </p:nvSpPr>
          <p:spPr>
            <a:xfrm>
              <a:off x="19054093"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7" name="Rectangle 356"/>
            <p:cNvSpPr/>
            <p:nvPr/>
          </p:nvSpPr>
          <p:spPr>
            <a:xfrm>
              <a:off x="19347442"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8" name="Rectangle 357"/>
            <p:cNvSpPr/>
            <p:nvPr/>
          </p:nvSpPr>
          <p:spPr>
            <a:xfrm>
              <a:off x="19640792"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9" name="Rectangle 358"/>
            <p:cNvSpPr/>
            <p:nvPr/>
          </p:nvSpPr>
          <p:spPr>
            <a:xfrm>
              <a:off x="19934142"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0" name="Rectangle 359"/>
            <p:cNvSpPr/>
            <p:nvPr/>
          </p:nvSpPr>
          <p:spPr>
            <a:xfrm>
              <a:off x="20227492"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1" name="Rectangle 360"/>
            <p:cNvSpPr/>
            <p:nvPr/>
          </p:nvSpPr>
          <p:spPr>
            <a:xfrm>
              <a:off x="20520842"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2" name="Rectangle 361"/>
            <p:cNvSpPr/>
            <p:nvPr/>
          </p:nvSpPr>
          <p:spPr>
            <a:xfrm>
              <a:off x="20814191"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3" name="Rectangle 362"/>
            <p:cNvSpPr/>
            <p:nvPr/>
          </p:nvSpPr>
          <p:spPr>
            <a:xfrm>
              <a:off x="21107541" y="845212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4" name="Rectangle 363"/>
            <p:cNvSpPr/>
            <p:nvPr/>
          </p:nvSpPr>
          <p:spPr>
            <a:xfrm>
              <a:off x="18467393"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5" name="Rectangle 364"/>
            <p:cNvSpPr/>
            <p:nvPr/>
          </p:nvSpPr>
          <p:spPr>
            <a:xfrm>
              <a:off x="18760743"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6" name="Rectangle 365"/>
            <p:cNvSpPr/>
            <p:nvPr/>
          </p:nvSpPr>
          <p:spPr>
            <a:xfrm>
              <a:off x="19054093"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7" name="Rectangle 366"/>
            <p:cNvSpPr/>
            <p:nvPr/>
          </p:nvSpPr>
          <p:spPr>
            <a:xfrm>
              <a:off x="19347442"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8" name="Rectangle 367"/>
            <p:cNvSpPr/>
            <p:nvPr/>
          </p:nvSpPr>
          <p:spPr>
            <a:xfrm>
              <a:off x="19640792"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9" name="Rectangle 368"/>
            <p:cNvSpPr/>
            <p:nvPr/>
          </p:nvSpPr>
          <p:spPr>
            <a:xfrm>
              <a:off x="19934142"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0" name="Rectangle 369"/>
            <p:cNvSpPr/>
            <p:nvPr/>
          </p:nvSpPr>
          <p:spPr>
            <a:xfrm>
              <a:off x="20227492"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1" name="Rectangle 370"/>
            <p:cNvSpPr/>
            <p:nvPr/>
          </p:nvSpPr>
          <p:spPr>
            <a:xfrm>
              <a:off x="20520842"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2" name="Rectangle 371"/>
            <p:cNvSpPr/>
            <p:nvPr/>
          </p:nvSpPr>
          <p:spPr>
            <a:xfrm>
              <a:off x="20814191"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3" name="Rectangle 372"/>
            <p:cNvSpPr/>
            <p:nvPr/>
          </p:nvSpPr>
          <p:spPr>
            <a:xfrm>
              <a:off x="21107541" y="816029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4" name="Rectangle 373"/>
            <p:cNvSpPr/>
            <p:nvPr/>
          </p:nvSpPr>
          <p:spPr>
            <a:xfrm>
              <a:off x="18467393"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5" name="Rectangle 374"/>
            <p:cNvSpPr/>
            <p:nvPr/>
          </p:nvSpPr>
          <p:spPr>
            <a:xfrm>
              <a:off x="18760743"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6" name="Rectangle 375"/>
            <p:cNvSpPr/>
            <p:nvPr/>
          </p:nvSpPr>
          <p:spPr>
            <a:xfrm>
              <a:off x="19054093"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7" name="Rectangle 376"/>
            <p:cNvSpPr/>
            <p:nvPr/>
          </p:nvSpPr>
          <p:spPr>
            <a:xfrm>
              <a:off x="19347442"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8" name="Rectangle 377"/>
            <p:cNvSpPr/>
            <p:nvPr/>
          </p:nvSpPr>
          <p:spPr>
            <a:xfrm>
              <a:off x="19640792"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9" name="Rectangle 378"/>
            <p:cNvSpPr/>
            <p:nvPr/>
          </p:nvSpPr>
          <p:spPr>
            <a:xfrm>
              <a:off x="19934142"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0" name="Rectangle 379"/>
            <p:cNvSpPr/>
            <p:nvPr/>
          </p:nvSpPr>
          <p:spPr>
            <a:xfrm>
              <a:off x="20227492"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1" name="Rectangle 380"/>
            <p:cNvSpPr/>
            <p:nvPr/>
          </p:nvSpPr>
          <p:spPr>
            <a:xfrm>
              <a:off x="20520842"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2" name="Rectangle 381"/>
            <p:cNvSpPr/>
            <p:nvPr/>
          </p:nvSpPr>
          <p:spPr>
            <a:xfrm>
              <a:off x="20814191"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3" name="Rectangle 382"/>
            <p:cNvSpPr/>
            <p:nvPr/>
          </p:nvSpPr>
          <p:spPr>
            <a:xfrm>
              <a:off x="21107541" y="786846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4" name="Rectangle 383"/>
            <p:cNvSpPr/>
            <p:nvPr/>
          </p:nvSpPr>
          <p:spPr>
            <a:xfrm>
              <a:off x="18467393"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5" name="Rectangle 384"/>
            <p:cNvSpPr/>
            <p:nvPr/>
          </p:nvSpPr>
          <p:spPr>
            <a:xfrm>
              <a:off x="18760743"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6" name="Rectangle 385"/>
            <p:cNvSpPr/>
            <p:nvPr/>
          </p:nvSpPr>
          <p:spPr>
            <a:xfrm>
              <a:off x="19054093"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7" name="Rectangle 386"/>
            <p:cNvSpPr/>
            <p:nvPr/>
          </p:nvSpPr>
          <p:spPr>
            <a:xfrm>
              <a:off x="19347442"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8" name="Rectangle 387"/>
            <p:cNvSpPr/>
            <p:nvPr/>
          </p:nvSpPr>
          <p:spPr>
            <a:xfrm>
              <a:off x="19640792"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9" name="Rectangle 388"/>
            <p:cNvSpPr/>
            <p:nvPr/>
          </p:nvSpPr>
          <p:spPr>
            <a:xfrm>
              <a:off x="19934142"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0" name="Rectangle 389"/>
            <p:cNvSpPr/>
            <p:nvPr/>
          </p:nvSpPr>
          <p:spPr>
            <a:xfrm>
              <a:off x="20227492"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1" name="Rectangle 390"/>
            <p:cNvSpPr/>
            <p:nvPr/>
          </p:nvSpPr>
          <p:spPr>
            <a:xfrm>
              <a:off x="20520842"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2" name="Rectangle 391"/>
            <p:cNvSpPr/>
            <p:nvPr/>
          </p:nvSpPr>
          <p:spPr>
            <a:xfrm>
              <a:off x="20814191"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3" name="Rectangle 392"/>
            <p:cNvSpPr/>
            <p:nvPr/>
          </p:nvSpPr>
          <p:spPr>
            <a:xfrm>
              <a:off x="21107541" y="757663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4" name="Rectangle 393"/>
            <p:cNvSpPr/>
            <p:nvPr/>
          </p:nvSpPr>
          <p:spPr>
            <a:xfrm>
              <a:off x="18467393"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5" name="Rectangle 394"/>
            <p:cNvSpPr/>
            <p:nvPr/>
          </p:nvSpPr>
          <p:spPr>
            <a:xfrm>
              <a:off x="18760743"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6" name="Rectangle 395"/>
            <p:cNvSpPr/>
            <p:nvPr/>
          </p:nvSpPr>
          <p:spPr>
            <a:xfrm>
              <a:off x="19054093"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7" name="Rectangle 396"/>
            <p:cNvSpPr/>
            <p:nvPr/>
          </p:nvSpPr>
          <p:spPr>
            <a:xfrm>
              <a:off x="19347442"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8" name="Rectangle 397"/>
            <p:cNvSpPr/>
            <p:nvPr/>
          </p:nvSpPr>
          <p:spPr>
            <a:xfrm>
              <a:off x="19640792"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9" name="Rectangle 398"/>
            <p:cNvSpPr/>
            <p:nvPr/>
          </p:nvSpPr>
          <p:spPr>
            <a:xfrm>
              <a:off x="19934142"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0" name="Rectangle 399"/>
            <p:cNvSpPr/>
            <p:nvPr/>
          </p:nvSpPr>
          <p:spPr>
            <a:xfrm>
              <a:off x="20227492"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1" name="Rectangle 400"/>
            <p:cNvSpPr/>
            <p:nvPr/>
          </p:nvSpPr>
          <p:spPr>
            <a:xfrm>
              <a:off x="20520842"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2" name="Rectangle 401"/>
            <p:cNvSpPr/>
            <p:nvPr/>
          </p:nvSpPr>
          <p:spPr>
            <a:xfrm>
              <a:off x="20814191"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3" name="Rectangle 402"/>
            <p:cNvSpPr/>
            <p:nvPr/>
          </p:nvSpPr>
          <p:spPr>
            <a:xfrm>
              <a:off x="21107541" y="728480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4" name="Rectangle 403"/>
            <p:cNvSpPr/>
            <p:nvPr/>
          </p:nvSpPr>
          <p:spPr>
            <a:xfrm>
              <a:off x="18467393"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5" name="Rectangle 404"/>
            <p:cNvSpPr/>
            <p:nvPr/>
          </p:nvSpPr>
          <p:spPr>
            <a:xfrm>
              <a:off x="18760743"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6" name="Rectangle 405"/>
            <p:cNvSpPr/>
            <p:nvPr/>
          </p:nvSpPr>
          <p:spPr>
            <a:xfrm>
              <a:off x="19054093"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7" name="Rectangle 406"/>
            <p:cNvSpPr/>
            <p:nvPr/>
          </p:nvSpPr>
          <p:spPr>
            <a:xfrm>
              <a:off x="19347442"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8" name="Rectangle 407"/>
            <p:cNvSpPr/>
            <p:nvPr/>
          </p:nvSpPr>
          <p:spPr>
            <a:xfrm>
              <a:off x="19640792"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09" name="Rectangle 408"/>
            <p:cNvSpPr/>
            <p:nvPr/>
          </p:nvSpPr>
          <p:spPr>
            <a:xfrm>
              <a:off x="19934142"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0" name="Rectangle 409"/>
            <p:cNvSpPr/>
            <p:nvPr/>
          </p:nvSpPr>
          <p:spPr>
            <a:xfrm>
              <a:off x="20227492"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1" name="Rectangle 410"/>
            <p:cNvSpPr/>
            <p:nvPr/>
          </p:nvSpPr>
          <p:spPr>
            <a:xfrm>
              <a:off x="20520842"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2" name="Rectangle 411"/>
            <p:cNvSpPr/>
            <p:nvPr/>
          </p:nvSpPr>
          <p:spPr>
            <a:xfrm>
              <a:off x="20814191"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3" name="Rectangle 412"/>
            <p:cNvSpPr/>
            <p:nvPr/>
          </p:nvSpPr>
          <p:spPr>
            <a:xfrm>
              <a:off x="21107541" y="699297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4" name="Rectangle 413"/>
            <p:cNvSpPr/>
            <p:nvPr/>
          </p:nvSpPr>
          <p:spPr>
            <a:xfrm>
              <a:off x="18467393" y="670195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5" name="Rectangle 414"/>
            <p:cNvSpPr/>
            <p:nvPr/>
          </p:nvSpPr>
          <p:spPr>
            <a:xfrm>
              <a:off x="18760743" y="670195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6" name="Rectangle 415"/>
            <p:cNvSpPr/>
            <p:nvPr/>
          </p:nvSpPr>
          <p:spPr>
            <a:xfrm>
              <a:off x="19054093" y="670195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7" name="Rectangle 416"/>
            <p:cNvSpPr/>
            <p:nvPr/>
          </p:nvSpPr>
          <p:spPr>
            <a:xfrm>
              <a:off x="19347442" y="670195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8" name="Rectangle 417"/>
            <p:cNvSpPr/>
            <p:nvPr/>
          </p:nvSpPr>
          <p:spPr>
            <a:xfrm>
              <a:off x="19640792" y="670195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19" name="Rectangle 418"/>
            <p:cNvSpPr/>
            <p:nvPr/>
          </p:nvSpPr>
          <p:spPr>
            <a:xfrm>
              <a:off x="19934142" y="670195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0" name="Rectangle 419"/>
            <p:cNvSpPr/>
            <p:nvPr/>
          </p:nvSpPr>
          <p:spPr>
            <a:xfrm>
              <a:off x="20227492" y="670195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1" name="Rectangle 420"/>
            <p:cNvSpPr/>
            <p:nvPr/>
          </p:nvSpPr>
          <p:spPr>
            <a:xfrm>
              <a:off x="20520842" y="670195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2" name="Rectangle 421"/>
            <p:cNvSpPr/>
            <p:nvPr/>
          </p:nvSpPr>
          <p:spPr>
            <a:xfrm>
              <a:off x="20814191" y="670195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3" name="Rectangle 422"/>
            <p:cNvSpPr/>
            <p:nvPr/>
          </p:nvSpPr>
          <p:spPr>
            <a:xfrm>
              <a:off x="21107541" y="6701950"/>
              <a:ext cx="234680" cy="23468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4" name="Rectangle 423"/>
            <p:cNvSpPr/>
            <p:nvPr/>
          </p:nvSpPr>
          <p:spPr>
            <a:xfrm>
              <a:off x="18467393"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5" name="Rectangle 424"/>
            <p:cNvSpPr/>
            <p:nvPr/>
          </p:nvSpPr>
          <p:spPr>
            <a:xfrm>
              <a:off x="18760743"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6" name="Rectangle 425"/>
            <p:cNvSpPr/>
            <p:nvPr/>
          </p:nvSpPr>
          <p:spPr>
            <a:xfrm>
              <a:off x="19054093"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7" name="Rectangle 426"/>
            <p:cNvSpPr/>
            <p:nvPr/>
          </p:nvSpPr>
          <p:spPr>
            <a:xfrm>
              <a:off x="19347442"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8" name="Rectangle 427"/>
            <p:cNvSpPr/>
            <p:nvPr/>
          </p:nvSpPr>
          <p:spPr>
            <a:xfrm>
              <a:off x="19640792"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9" name="Rectangle 428"/>
            <p:cNvSpPr/>
            <p:nvPr/>
          </p:nvSpPr>
          <p:spPr>
            <a:xfrm>
              <a:off x="19934142"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0" name="Rectangle 429"/>
            <p:cNvSpPr/>
            <p:nvPr/>
          </p:nvSpPr>
          <p:spPr>
            <a:xfrm>
              <a:off x="20227492"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1" name="Rectangle 430"/>
            <p:cNvSpPr/>
            <p:nvPr/>
          </p:nvSpPr>
          <p:spPr>
            <a:xfrm>
              <a:off x="20520842"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2" name="Rectangle 431"/>
            <p:cNvSpPr/>
            <p:nvPr/>
          </p:nvSpPr>
          <p:spPr>
            <a:xfrm>
              <a:off x="20814191"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3" name="Rectangle 432"/>
            <p:cNvSpPr/>
            <p:nvPr/>
          </p:nvSpPr>
          <p:spPr>
            <a:xfrm>
              <a:off x="21107541" y="641012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4" name="Rectangle 433"/>
            <p:cNvSpPr/>
            <p:nvPr/>
          </p:nvSpPr>
          <p:spPr>
            <a:xfrm>
              <a:off x="18467393"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5" name="Rectangle 434"/>
            <p:cNvSpPr/>
            <p:nvPr/>
          </p:nvSpPr>
          <p:spPr>
            <a:xfrm>
              <a:off x="18760743"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6" name="Rectangle 435"/>
            <p:cNvSpPr/>
            <p:nvPr/>
          </p:nvSpPr>
          <p:spPr>
            <a:xfrm>
              <a:off x="19054093"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7" name="Rectangle 436"/>
            <p:cNvSpPr/>
            <p:nvPr/>
          </p:nvSpPr>
          <p:spPr>
            <a:xfrm>
              <a:off x="19347442"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8" name="Rectangle 437"/>
            <p:cNvSpPr/>
            <p:nvPr/>
          </p:nvSpPr>
          <p:spPr>
            <a:xfrm>
              <a:off x="19640792"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9" name="Rectangle 438"/>
            <p:cNvSpPr/>
            <p:nvPr/>
          </p:nvSpPr>
          <p:spPr>
            <a:xfrm>
              <a:off x="19934142"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0" name="Rectangle 439"/>
            <p:cNvSpPr/>
            <p:nvPr/>
          </p:nvSpPr>
          <p:spPr>
            <a:xfrm>
              <a:off x="20227492"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1" name="Rectangle 440"/>
            <p:cNvSpPr/>
            <p:nvPr/>
          </p:nvSpPr>
          <p:spPr>
            <a:xfrm>
              <a:off x="20520842"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2" name="Rectangle 441"/>
            <p:cNvSpPr/>
            <p:nvPr/>
          </p:nvSpPr>
          <p:spPr>
            <a:xfrm>
              <a:off x="20814191"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3" name="Rectangle 442"/>
            <p:cNvSpPr/>
            <p:nvPr/>
          </p:nvSpPr>
          <p:spPr>
            <a:xfrm>
              <a:off x="21107541" y="611829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3" name="Rectangle 492"/>
            <p:cNvSpPr/>
            <p:nvPr/>
          </p:nvSpPr>
          <p:spPr>
            <a:xfrm>
              <a:off x="18467393"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4" name="Rectangle 493"/>
            <p:cNvSpPr/>
            <p:nvPr/>
          </p:nvSpPr>
          <p:spPr>
            <a:xfrm>
              <a:off x="18760743"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5" name="Rectangle 494"/>
            <p:cNvSpPr/>
            <p:nvPr/>
          </p:nvSpPr>
          <p:spPr>
            <a:xfrm>
              <a:off x="19054093"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6" name="Rectangle 495"/>
            <p:cNvSpPr/>
            <p:nvPr/>
          </p:nvSpPr>
          <p:spPr>
            <a:xfrm>
              <a:off x="19347442"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7" name="Rectangle 496"/>
            <p:cNvSpPr/>
            <p:nvPr/>
          </p:nvSpPr>
          <p:spPr>
            <a:xfrm>
              <a:off x="19640792"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8" name="Rectangle 497"/>
            <p:cNvSpPr/>
            <p:nvPr/>
          </p:nvSpPr>
          <p:spPr>
            <a:xfrm>
              <a:off x="19934142"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9" name="Rectangle 498"/>
            <p:cNvSpPr/>
            <p:nvPr/>
          </p:nvSpPr>
          <p:spPr>
            <a:xfrm>
              <a:off x="20227492"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0" name="Rectangle 499"/>
            <p:cNvSpPr/>
            <p:nvPr/>
          </p:nvSpPr>
          <p:spPr>
            <a:xfrm>
              <a:off x="20520842"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1" name="Rectangle 500"/>
            <p:cNvSpPr/>
            <p:nvPr/>
          </p:nvSpPr>
          <p:spPr>
            <a:xfrm>
              <a:off x="20814191"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2" name="Rectangle 501"/>
            <p:cNvSpPr/>
            <p:nvPr/>
          </p:nvSpPr>
          <p:spPr>
            <a:xfrm>
              <a:off x="21107541" y="5814270"/>
              <a:ext cx="234680" cy="234680"/>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505" name="Rectangle 504"/>
          <p:cNvSpPr/>
          <p:nvPr/>
        </p:nvSpPr>
        <p:spPr>
          <a:xfrm>
            <a:off x="4295182" y="8856732"/>
            <a:ext cx="537327" cy="707886"/>
          </a:xfrm>
          <a:prstGeom prst="rect">
            <a:avLst/>
          </a:prstGeom>
        </p:spPr>
        <p:txBody>
          <a:bodyPr wrap="none">
            <a:spAutoFit/>
          </a:bodyPr>
          <a:lstStyle/>
          <a:p>
            <a:r>
              <a:rPr lang="tr-TR" sz="4000" b="1">
                <a:solidFill>
                  <a:schemeClr val="bg1"/>
                </a:solidFill>
                <a:latin typeface="Font Awesome 5 Free Solid" panose="02000503000000000000" pitchFamily="2" charset="2"/>
              </a:rPr>
              <a:t></a:t>
            </a:r>
            <a:endParaRPr lang="tr-TR" sz="4000">
              <a:solidFill>
                <a:schemeClr val="bg1"/>
              </a:solidFill>
            </a:endParaRPr>
          </a:p>
        </p:txBody>
      </p:sp>
      <p:sp>
        <p:nvSpPr>
          <p:cNvPr id="506" name="Rectangle 505"/>
          <p:cNvSpPr/>
          <p:nvPr/>
        </p:nvSpPr>
        <p:spPr>
          <a:xfrm>
            <a:off x="9301702" y="8857909"/>
            <a:ext cx="712054"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507" name="Rectangle 506"/>
          <p:cNvSpPr/>
          <p:nvPr/>
        </p:nvSpPr>
        <p:spPr>
          <a:xfrm>
            <a:off x="14488746" y="8857908"/>
            <a:ext cx="633507" cy="707886"/>
          </a:xfrm>
          <a:prstGeom prst="rect">
            <a:avLst/>
          </a:prstGeom>
        </p:spPr>
        <p:txBody>
          <a:bodyPr wrap="none">
            <a:spAutoFit/>
          </a:bodyPr>
          <a:lstStyle/>
          <a:p>
            <a:r>
              <a:rPr lang="tr-TR" sz="4000" b="1">
                <a:solidFill>
                  <a:schemeClr val="bg1"/>
                </a:solidFill>
                <a:latin typeface="Font Awesome 5 Free Solid" panose="02000503000000000000" pitchFamily="2" charset="2"/>
              </a:rPr>
              <a:t></a:t>
            </a:r>
            <a:endParaRPr lang="tr-TR" sz="4000">
              <a:solidFill>
                <a:schemeClr val="bg1"/>
              </a:solidFill>
            </a:endParaRPr>
          </a:p>
        </p:txBody>
      </p:sp>
      <p:sp>
        <p:nvSpPr>
          <p:cNvPr id="508" name="Rectangle 507"/>
          <p:cNvSpPr/>
          <p:nvPr/>
        </p:nvSpPr>
        <p:spPr>
          <a:xfrm>
            <a:off x="19610976" y="8857909"/>
            <a:ext cx="646331"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509" name="TextBox 508"/>
          <p:cNvSpPr txBox="1"/>
          <p:nvPr/>
        </p:nvSpPr>
        <p:spPr>
          <a:xfrm>
            <a:off x="3096776" y="10073106"/>
            <a:ext cx="2874828" cy="461665"/>
          </a:xfrm>
          <a:prstGeom prst="rect">
            <a:avLst/>
          </a:prstGeom>
          <a:noFill/>
        </p:spPr>
        <p:txBody>
          <a:bodyPr wrap="squar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SUBTITLE</a:t>
            </a:r>
          </a:p>
        </p:txBody>
      </p:sp>
      <p:sp>
        <p:nvSpPr>
          <p:cNvPr id="510" name="Rectangle 509"/>
          <p:cNvSpPr/>
          <p:nvPr/>
        </p:nvSpPr>
        <p:spPr>
          <a:xfrm>
            <a:off x="3096776" y="10586274"/>
            <a:ext cx="2874828"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11" name="TextBox 510"/>
          <p:cNvSpPr txBox="1"/>
          <p:nvPr/>
        </p:nvSpPr>
        <p:spPr>
          <a:xfrm>
            <a:off x="8220315" y="10073106"/>
            <a:ext cx="2874828" cy="461665"/>
          </a:xfrm>
          <a:prstGeom prst="rect">
            <a:avLst/>
          </a:prstGeom>
          <a:noFill/>
        </p:spPr>
        <p:txBody>
          <a:bodyPr wrap="squar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SUBTITLE</a:t>
            </a:r>
          </a:p>
        </p:txBody>
      </p:sp>
      <p:sp>
        <p:nvSpPr>
          <p:cNvPr id="512" name="Rectangle 511"/>
          <p:cNvSpPr/>
          <p:nvPr/>
        </p:nvSpPr>
        <p:spPr>
          <a:xfrm>
            <a:off x="8220315" y="10586274"/>
            <a:ext cx="2874828"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13" name="TextBox 512"/>
          <p:cNvSpPr txBox="1"/>
          <p:nvPr/>
        </p:nvSpPr>
        <p:spPr>
          <a:xfrm>
            <a:off x="13343855" y="10073106"/>
            <a:ext cx="2874828" cy="461665"/>
          </a:xfrm>
          <a:prstGeom prst="rect">
            <a:avLst/>
          </a:prstGeom>
          <a:noFill/>
        </p:spPr>
        <p:txBody>
          <a:bodyPr wrap="squar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SUBTITLE</a:t>
            </a:r>
          </a:p>
        </p:txBody>
      </p:sp>
      <p:sp>
        <p:nvSpPr>
          <p:cNvPr id="514" name="Rectangle 513"/>
          <p:cNvSpPr/>
          <p:nvPr/>
        </p:nvSpPr>
        <p:spPr>
          <a:xfrm>
            <a:off x="13343855" y="10586274"/>
            <a:ext cx="2874828"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sp>
        <p:nvSpPr>
          <p:cNvPr id="515" name="TextBox 514"/>
          <p:cNvSpPr txBox="1"/>
          <p:nvPr/>
        </p:nvSpPr>
        <p:spPr>
          <a:xfrm>
            <a:off x="18467393" y="10073106"/>
            <a:ext cx="2874828" cy="461665"/>
          </a:xfrm>
          <a:prstGeom prst="rect">
            <a:avLst/>
          </a:prstGeom>
          <a:noFill/>
        </p:spPr>
        <p:txBody>
          <a:bodyPr wrap="squar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SUBTITLE</a:t>
            </a:r>
          </a:p>
        </p:txBody>
      </p:sp>
      <p:sp>
        <p:nvSpPr>
          <p:cNvPr id="516" name="Rectangle 515"/>
          <p:cNvSpPr/>
          <p:nvPr/>
        </p:nvSpPr>
        <p:spPr>
          <a:xfrm>
            <a:off x="18467393" y="10586274"/>
            <a:ext cx="2874828" cy="1615827"/>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p:txBody>
      </p:sp>
      <p:cxnSp>
        <p:nvCxnSpPr>
          <p:cNvPr id="460" name="Straight Connector 459">
            <a:extLst>
              <a:ext uri="{FF2B5EF4-FFF2-40B4-BE49-F238E27FC236}">
                <a16:creationId xmlns:a16="http://schemas.microsoft.com/office/drawing/2014/main" id="{D6D2AE2B-C041-5C40-B3D9-BC7B24F7BE1F}"/>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3" name="TextBox 482">
            <a:extLst>
              <a:ext uri="{FF2B5EF4-FFF2-40B4-BE49-F238E27FC236}">
                <a16:creationId xmlns:a16="http://schemas.microsoft.com/office/drawing/2014/main" id="{644AA7EA-3C76-024A-9673-2C297E2A33E3}"/>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Square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Columns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484" name="TextBox 483">
            <a:extLst>
              <a:ext uri="{FF2B5EF4-FFF2-40B4-BE49-F238E27FC236}">
                <a16:creationId xmlns:a16="http://schemas.microsoft.com/office/drawing/2014/main" id="{5E99F54E-8C46-EC4F-9F14-7CA231907C24}"/>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5672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41780" y="3247053"/>
            <a:ext cx="1830044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5784632" y="4705350"/>
            <a:ext cx="2461079" cy="36195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4" name="Rounded Rectangle 443"/>
          <p:cNvSpPr/>
          <p:nvPr/>
        </p:nvSpPr>
        <p:spPr>
          <a:xfrm>
            <a:off x="15784632" y="5219700"/>
            <a:ext cx="3070679" cy="36195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5" name="Rounded Rectangle 444"/>
          <p:cNvSpPr/>
          <p:nvPr/>
        </p:nvSpPr>
        <p:spPr>
          <a:xfrm>
            <a:off x="15784632" y="5734050"/>
            <a:ext cx="3593193" cy="36195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0" name="Rounded Rectangle 459"/>
          <p:cNvSpPr/>
          <p:nvPr/>
        </p:nvSpPr>
        <p:spPr>
          <a:xfrm>
            <a:off x="15784633" y="6248400"/>
            <a:ext cx="2635250" cy="36195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3" name="Rounded Rectangle 482"/>
          <p:cNvSpPr/>
          <p:nvPr/>
        </p:nvSpPr>
        <p:spPr>
          <a:xfrm>
            <a:off x="15784632" y="6762750"/>
            <a:ext cx="5204280" cy="36195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4" name="Rounded Rectangle 483"/>
          <p:cNvSpPr/>
          <p:nvPr/>
        </p:nvSpPr>
        <p:spPr>
          <a:xfrm>
            <a:off x="15784633" y="7277100"/>
            <a:ext cx="1067707" cy="36195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5" name="Rounded Rectangle 484"/>
          <p:cNvSpPr/>
          <p:nvPr/>
        </p:nvSpPr>
        <p:spPr>
          <a:xfrm>
            <a:off x="15784632" y="7791450"/>
            <a:ext cx="3070679" cy="36195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6" name="Rounded Rectangle 485"/>
          <p:cNvSpPr/>
          <p:nvPr/>
        </p:nvSpPr>
        <p:spPr>
          <a:xfrm>
            <a:off x="15784633" y="8305800"/>
            <a:ext cx="4478564" cy="36195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7" name="Rounded Rectangle 486"/>
          <p:cNvSpPr/>
          <p:nvPr/>
        </p:nvSpPr>
        <p:spPr>
          <a:xfrm>
            <a:off x="15784633" y="8820150"/>
            <a:ext cx="3448050" cy="36195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8" name="Rounded Rectangle 487"/>
          <p:cNvSpPr/>
          <p:nvPr/>
        </p:nvSpPr>
        <p:spPr>
          <a:xfrm>
            <a:off x="15784633" y="9334500"/>
            <a:ext cx="4855936" cy="36195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89" name="Rounded Rectangle 488"/>
          <p:cNvSpPr/>
          <p:nvPr/>
        </p:nvSpPr>
        <p:spPr>
          <a:xfrm>
            <a:off x="15784632" y="9848850"/>
            <a:ext cx="4028621" cy="36195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0" name="Rounded Rectangle 489"/>
          <p:cNvSpPr/>
          <p:nvPr/>
        </p:nvSpPr>
        <p:spPr>
          <a:xfrm>
            <a:off x="15784633" y="10363200"/>
            <a:ext cx="2461078" cy="36195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1" name="Rounded Rectangle 490"/>
          <p:cNvSpPr/>
          <p:nvPr/>
        </p:nvSpPr>
        <p:spPr>
          <a:xfrm>
            <a:off x="10974054" y="4705350"/>
            <a:ext cx="3172279" cy="36195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2" name="Rounded Rectangle 491"/>
          <p:cNvSpPr/>
          <p:nvPr/>
        </p:nvSpPr>
        <p:spPr>
          <a:xfrm>
            <a:off x="10378969" y="5219700"/>
            <a:ext cx="3767364" cy="36195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7" name="Rounded Rectangle 516"/>
          <p:cNvSpPr/>
          <p:nvPr/>
        </p:nvSpPr>
        <p:spPr>
          <a:xfrm>
            <a:off x="9958054" y="5734050"/>
            <a:ext cx="4188279" cy="36195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8" name="Rounded Rectangle 517"/>
          <p:cNvSpPr/>
          <p:nvPr/>
        </p:nvSpPr>
        <p:spPr>
          <a:xfrm>
            <a:off x="12062626" y="6248400"/>
            <a:ext cx="2083707" cy="36195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9" name="Rounded Rectangle 518"/>
          <p:cNvSpPr/>
          <p:nvPr/>
        </p:nvSpPr>
        <p:spPr>
          <a:xfrm>
            <a:off x="12947997" y="6762750"/>
            <a:ext cx="1198336" cy="36195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0" name="Rounded Rectangle 519"/>
          <p:cNvSpPr/>
          <p:nvPr/>
        </p:nvSpPr>
        <p:spPr>
          <a:xfrm>
            <a:off x="10378969" y="7277100"/>
            <a:ext cx="3767364" cy="36195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1" name="Rounded Rectangle 520"/>
          <p:cNvSpPr/>
          <p:nvPr/>
        </p:nvSpPr>
        <p:spPr>
          <a:xfrm>
            <a:off x="11394969" y="7791450"/>
            <a:ext cx="2751364" cy="36195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2" name="Rounded Rectangle 521"/>
          <p:cNvSpPr/>
          <p:nvPr/>
        </p:nvSpPr>
        <p:spPr>
          <a:xfrm>
            <a:off x="12222283" y="8305800"/>
            <a:ext cx="1924050" cy="36195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3" name="Rounded Rectangle 522"/>
          <p:cNvSpPr/>
          <p:nvPr/>
        </p:nvSpPr>
        <p:spPr>
          <a:xfrm>
            <a:off x="13615653" y="8820150"/>
            <a:ext cx="530679" cy="36195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4" name="Rounded Rectangle 523"/>
          <p:cNvSpPr/>
          <p:nvPr/>
        </p:nvSpPr>
        <p:spPr>
          <a:xfrm>
            <a:off x="10698283" y="9334500"/>
            <a:ext cx="3448050" cy="361950"/>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5" name="Rounded Rectangle 524"/>
          <p:cNvSpPr/>
          <p:nvPr/>
        </p:nvSpPr>
        <p:spPr>
          <a:xfrm>
            <a:off x="11206284" y="9848850"/>
            <a:ext cx="2940050" cy="36195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6" name="Rounded Rectangle 525"/>
          <p:cNvSpPr/>
          <p:nvPr/>
        </p:nvSpPr>
        <p:spPr>
          <a:xfrm>
            <a:off x="12062626" y="10363200"/>
            <a:ext cx="2083707" cy="36195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TextBox 3"/>
          <p:cNvSpPr txBox="1"/>
          <p:nvPr/>
        </p:nvSpPr>
        <p:spPr>
          <a:xfrm>
            <a:off x="14576594" y="4650244"/>
            <a:ext cx="77777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DEC</a:t>
            </a:r>
          </a:p>
        </p:txBody>
      </p:sp>
      <p:sp>
        <p:nvSpPr>
          <p:cNvPr id="527" name="TextBox 526"/>
          <p:cNvSpPr txBox="1"/>
          <p:nvPr/>
        </p:nvSpPr>
        <p:spPr>
          <a:xfrm>
            <a:off x="14532511" y="5169842"/>
            <a:ext cx="865943"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NOV</a:t>
            </a:r>
          </a:p>
        </p:txBody>
      </p:sp>
      <p:sp>
        <p:nvSpPr>
          <p:cNvPr id="528" name="TextBox 527"/>
          <p:cNvSpPr txBox="1"/>
          <p:nvPr/>
        </p:nvSpPr>
        <p:spPr>
          <a:xfrm>
            <a:off x="14566976" y="5684192"/>
            <a:ext cx="797014"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OCT</a:t>
            </a:r>
          </a:p>
        </p:txBody>
      </p:sp>
      <p:sp>
        <p:nvSpPr>
          <p:cNvPr id="529" name="TextBox 528"/>
          <p:cNvSpPr txBox="1"/>
          <p:nvPr/>
        </p:nvSpPr>
        <p:spPr>
          <a:xfrm>
            <a:off x="14607852" y="6198542"/>
            <a:ext cx="715260"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SEP</a:t>
            </a:r>
          </a:p>
        </p:txBody>
      </p:sp>
      <p:sp>
        <p:nvSpPr>
          <p:cNvPr id="530" name="TextBox 529"/>
          <p:cNvSpPr txBox="1"/>
          <p:nvPr/>
        </p:nvSpPr>
        <p:spPr>
          <a:xfrm>
            <a:off x="14545335" y="6712892"/>
            <a:ext cx="840295"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AUG</a:t>
            </a:r>
          </a:p>
        </p:txBody>
      </p:sp>
      <p:sp>
        <p:nvSpPr>
          <p:cNvPr id="531" name="TextBox 530"/>
          <p:cNvSpPr txBox="1"/>
          <p:nvPr/>
        </p:nvSpPr>
        <p:spPr>
          <a:xfrm>
            <a:off x="14629493" y="7227242"/>
            <a:ext cx="671979"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JUL</a:t>
            </a:r>
          </a:p>
        </p:txBody>
      </p:sp>
      <p:sp>
        <p:nvSpPr>
          <p:cNvPr id="532" name="TextBox 531"/>
          <p:cNvSpPr txBox="1"/>
          <p:nvPr/>
        </p:nvSpPr>
        <p:spPr>
          <a:xfrm>
            <a:off x="14592623" y="7741592"/>
            <a:ext cx="74571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JUN</a:t>
            </a:r>
          </a:p>
        </p:txBody>
      </p:sp>
      <p:sp>
        <p:nvSpPr>
          <p:cNvPr id="533" name="TextBox 532"/>
          <p:cNvSpPr txBox="1"/>
          <p:nvPr/>
        </p:nvSpPr>
        <p:spPr>
          <a:xfrm>
            <a:off x="14534115" y="8255942"/>
            <a:ext cx="86273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MAY</a:t>
            </a:r>
          </a:p>
        </p:txBody>
      </p:sp>
      <p:sp>
        <p:nvSpPr>
          <p:cNvPr id="534" name="TextBox 533"/>
          <p:cNvSpPr txBox="1"/>
          <p:nvPr/>
        </p:nvSpPr>
        <p:spPr>
          <a:xfrm>
            <a:off x="14578197" y="8770292"/>
            <a:ext cx="774571"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APR</a:t>
            </a:r>
          </a:p>
        </p:txBody>
      </p:sp>
      <p:sp>
        <p:nvSpPr>
          <p:cNvPr id="535" name="TextBox 534"/>
          <p:cNvSpPr txBox="1"/>
          <p:nvPr/>
        </p:nvSpPr>
        <p:spPr>
          <a:xfrm>
            <a:off x="14530908" y="9284642"/>
            <a:ext cx="869149"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MAR</a:t>
            </a:r>
          </a:p>
        </p:txBody>
      </p:sp>
      <p:sp>
        <p:nvSpPr>
          <p:cNvPr id="536" name="TextBox 535"/>
          <p:cNvSpPr txBox="1"/>
          <p:nvPr/>
        </p:nvSpPr>
        <p:spPr>
          <a:xfrm>
            <a:off x="14603845" y="9798992"/>
            <a:ext cx="723275"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FEB</a:t>
            </a:r>
          </a:p>
        </p:txBody>
      </p:sp>
      <p:sp>
        <p:nvSpPr>
          <p:cNvPr id="537" name="TextBox 536"/>
          <p:cNvSpPr txBox="1"/>
          <p:nvPr/>
        </p:nvSpPr>
        <p:spPr>
          <a:xfrm>
            <a:off x="14600639" y="10313342"/>
            <a:ext cx="729688"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JAN</a:t>
            </a:r>
          </a:p>
        </p:txBody>
      </p:sp>
      <p:cxnSp>
        <p:nvCxnSpPr>
          <p:cNvPr id="8" name="Straight Connector 7"/>
          <p:cNvCxnSpPr/>
          <p:nvPr/>
        </p:nvCxnSpPr>
        <p:spPr>
          <a:xfrm>
            <a:off x="15803682" y="11029950"/>
            <a:ext cx="535804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803682"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9" name="Oval 538"/>
          <p:cNvSpPr/>
          <p:nvPr/>
        </p:nvSpPr>
        <p:spPr>
          <a:xfrm>
            <a:off x="16558651"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0" name="Oval 539"/>
          <p:cNvSpPr/>
          <p:nvPr/>
        </p:nvSpPr>
        <p:spPr>
          <a:xfrm>
            <a:off x="17313620"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49" name="Oval 548"/>
          <p:cNvSpPr/>
          <p:nvPr/>
        </p:nvSpPr>
        <p:spPr>
          <a:xfrm>
            <a:off x="18068589"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0" name="Oval 549"/>
          <p:cNvSpPr/>
          <p:nvPr/>
        </p:nvSpPr>
        <p:spPr>
          <a:xfrm>
            <a:off x="18823558"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1" name="Oval 550"/>
          <p:cNvSpPr/>
          <p:nvPr/>
        </p:nvSpPr>
        <p:spPr>
          <a:xfrm>
            <a:off x="19576492"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2" name="Oval 551"/>
          <p:cNvSpPr/>
          <p:nvPr/>
        </p:nvSpPr>
        <p:spPr>
          <a:xfrm>
            <a:off x="20331461"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3" name="Oval 552"/>
          <p:cNvSpPr/>
          <p:nvPr/>
        </p:nvSpPr>
        <p:spPr>
          <a:xfrm>
            <a:off x="21056948"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TextBox 11"/>
          <p:cNvSpPr txBox="1"/>
          <p:nvPr/>
        </p:nvSpPr>
        <p:spPr>
          <a:xfrm>
            <a:off x="15727959"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1</a:t>
            </a:r>
          </a:p>
        </p:txBody>
      </p:sp>
      <p:sp>
        <p:nvSpPr>
          <p:cNvPr id="52" name="TextBox 51"/>
          <p:cNvSpPr txBox="1"/>
          <p:nvPr/>
        </p:nvSpPr>
        <p:spPr>
          <a:xfrm>
            <a:off x="16482928"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a:t>
            </a:r>
          </a:p>
        </p:txBody>
      </p:sp>
      <p:sp>
        <p:nvSpPr>
          <p:cNvPr id="53" name="TextBox 52"/>
          <p:cNvSpPr txBox="1"/>
          <p:nvPr/>
        </p:nvSpPr>
        <p:spPr>
          <a:xfrm>
            <a:off x="17237897"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3</a:t>
            </a:r>
          </a:p>
        </p:txBody>
      </p:sp>
      <p:sp>
        <p:nvSpPr>
          <p:cNvPr id="54" name="TextBox 53"/>
          <p:cNvSpPr txBox="1"/>
          <p:nvPr/>
        </p:nvSpPr>
        <p:spPr>
          <a:xfrm>
            <a:off x="17989879"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4</a:t>
            </a:r>
          </a:p>
        </p:txBody>
      </p:sp>
      <p:sp>
        <p:nvSpPr>
          <p:cNvPr id="55" name="TextBox 54"/>
          <p:cNvSpPr txBox="1"/>
          <p:nvPr/>
        </p:nvSpPr>
        <p:spPr>
          <a:xfrm>
            <a:off x="18741861"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5</a:t>
            </a:r>
          </a:p>
        </p:txBody>
      </p:sp>
      <p:sp>
        <p:nvSpPr>
          <p:cNvPr id="57" name="TextBox 56"/>
          <p:cNvSpPr txBox="1"/>
          <p:nvPr/>
        </p:nvSpPr>
        <p:spPr>
          <a:xfrm>
            <a:off x="19493843"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6</a:t>
            </a:r>
          </a:p>
        </p:txBody>
      </p:sp>
      <p:sp>
        <p:nvSpPr>
          <p:cNvPr id="58" name="TextBox 57"/>
          <p:cNvSpPr txBox="1"/>
          <p:nvPr/>
        </p:nvSpPr>
        <p:spPr>
          <a:xfrm>
            <a:off x="20245825"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7</a:t>
            </a:r>
          </a:p>
        </p:txBody>
      </p:sp>
      <p:sp>
        <p:nvSpPr>
          <p:cNvPr id="59" name="TextBox 58"/>
          <p:cNvSpPr txBox="1"/>
          <p:nvPr/>
        </p:nvSpPr>
        <p:spPr>
          <a:xfrm>
            <a:off x="20981225" y="11239500"/>
            <a:ext cx="360996"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8</a:t>
            </a:r>
          </a:p>
        </p:txBody>
      </p:sp>
      <p:cxnSp>
        <p:nvCxnSpPr>
          <p:cNvPr id="60" name="Straight Connector 59"/>
          <p:cNvCxnSpPr/>
          <p:nvPr/>
        </p:nvCxnSpPr>
        <p:spPr>
          <a:xfrm flipH="1">
            <a:off x="8712568" y="11029950"/>
            <a:ext cx="535804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flipH="1">
            <a:off x="13880109"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2" name="Oval 61"/>
          <p:cNvSpPr/>
          <p:nvPr/>
        </p:nvSpPr>
        <p:spPr>
          <a:xfrm flipH="1">
            <a:off x="13106090"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Oval 62"/>
          <p:cNvSpPr/>
          <p:nvPr/>
        </p:nvSpPr>
        <p:spPr>
          <a:xfrm flipH="1">
            <a:off x="12351121"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Oval 63"/>
          <p:cNvSpPr/>
          <p:nvPr/>
        </p:nvSpPr>
        <p:spPr>
          <a:xfrm flipH="1">
            <a:off x="11596152"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Oval 64"/>
          <p:cNvSpPr/>
          <p:nvPr/>
        </p:nvSpPr>
        <p:spPr>
          <a:xfrm flipH="1">
            <a:off x="10841183"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Oval 65"/>
          <p:cNvSpPr/>
          <p:nvPr/>
        </p:nvSpPr>
        <p:spPr>
          <a:xfrm flipH="1">
            <a:off x="10088249"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Oval 66"/>
          <p:cNvSpPr/>
          <p:nvPr/>
        </p:nvSpPr>
        <p:spPr>
          <a:xfrm flipH="1">
            <a:off x="9333280"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Oval 67"/>
          <p:cNvSpPr/>
          <p:nvPr/>
        </p:nvSpPr>
        <p:spPr>
          <a:xfrm flipH="1">
            <a:off x="8607793" y="10925175"/>
            <a:ext cx="209550" cy="20955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TextBox 68"/>
          <p:cNvSpPr txBox="1"/>
          <p:nvPr/>
        </p:nvSpPr>
        <p:spPr>
          <a:xfrm flipH="1">
            <a:off x="13735643"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-1</a:t>
            </a:r>
          </a:p>
        </p:txBody>
      </p:sp>
      <p:sp>
        <p:nvSpPr>
          <p:cNvPr id="70" name="TextBox 69"/>
          <p:cNvSpPr txBox="1"/>
          <p:nvPr/>
        </p:nvSpPr>
        <p:spPr>
          <a:xfrm flipH="1">
            <a:off x="12980674"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-2</a:t>
            </a:r>
          </a:p>
        </p:txBody>
      </p:sp>
      <p:sp>
        <p:nvSpPr>
          <p:cNvPr id="71" name="TextBox 70"/>
          <p:cNvSpPr txBox="1"/>
          <p:nvPr/>
        </p:nvSpPr>
        <p:spPr>
          <a:xfrm flipH="1">
            <a:off x="12225705"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-3</a:t>
            </a:r>
          </a:p>
        </p:txBody>
      </p:sp>
      <p:sp>
        <p:nvSpPr>
          <p:cNvPr id="72" name="TextBox 71"/>
          <p:cNvSpPr txBox="1"/>
          <p:nvPr/>
        </p:nvSpPr>
        <p:spPr>
          <a:xfrm flipH="1">
            <a:off x="11473723"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-4</a:t>
            </a:r>
          </a:p>
        </p:txBody>
      </p:sp>
      <p:sp>
        <p:nvSpPr>
          <p:cNvPr id="73" name="TextBox 72"/>
          <p:cNvSpPr txBox="1"/>
          <p:nvPr/>
        </p:nvSpPr>
        <p:spPr>
          <a:xfrm flipH="1">
            <a:off x="10721741"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-5</a:t>
            </a:r>
          </a:p>
        </p:txBody>
      </p:sp>
      <p:sp>
        <p:nvSpPr>
          <p:cNvPr id="74" name="TextBox 73"/>
          <p:cNvSpPr txBox="1"/>
          <p:nvPr/>
        </p:nvSpPr>
        <p:spPr>
          <a:xfrm flipH="1">
            <a:off x="9969759"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-6</a:t>
            </a:r>
          </a:p>
        </p:txBody>
      </p:sp>
      <p:sp>
        <p:nvSpPr>
          <p:cNvPr id="75" name="TextBox 74"/>
          <p:cNvSpPr txBox="1"/>
          <p:nvPr/>
        </p:nvSpPr>
        <p:spPr>
          <a:xfrm flipH="1">
            <a:off x="9217777"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-7</a:t>
            </a:r>
          </a:p>
        </p:txBody>
      </p:sp>
      <p:sp>
        <p:nvSpPr>
          <p:cNvPr id="76" name="TextBox 75"/>
          <p:cNvSpPr txBox="1"/>
          <p:nvPr/>
        </p:nvSpPr>
        <p:spPr>
          <a:xfrm flipH="1">
            <a:off x="8482377" y="11239500"/>
            <a:ext cx="46038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-8</a:t>
            </a:r>
          </a:p>
        </p:txBody>
      </p:sp>
      <p:sp>
        <p:nvSpPr>
          <p:cNvPr id="77" name="TextBox 76"/>
          <p:cNvSpPr txBox="1"/>
          <p:nvPr/>
        </p:nvSpPr>
        <p:spPr>
          <a:xfrm>
            <a:off x="3041780" y="4650244"/>
            <a:ext cx="3719450" cy="584775"/>
          </a:xfrm>
          <a:prstGeom prst="rect">
            <a:avLst/>
          </a:prstGeom>
          <a:noFill/>
        </p:spPr>
        <p:txBody>
          <a:bodyPr wrap="square" rtlCol="0">
            <a:spAutoFit/>
          </a:bodyPr>
          <a:lstStyle/>
          <a:p>
            <a:r>
              <a:rPr lang="tr-TR" sz="32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ANALYSIS</a:t>
            </a:r>
          </a:p>
        </p:txBody>
      </p:sp>
      <p:sp>
        <p:nvSpPr>
          <p:cNvPr id="78" name="Rectangle 77"/>
          <p:cNvSpPr/>
          <p:nvPr/>
        </p:nvSpPr>
        <p:spPr>
          <a:xfrm>
            <a:off x="3037066" y="5343088"/>
            <a:ext cx="3724163" cy="6186309"/>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avevam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erano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81" name="Straight Connector 80">
            <a:extLst>
              <a:ext uri="{FF2B5EF4-FFF2-40B4-BE49-F238E27FC236}">
                <a16:creationId xmlns:a16="http://schemas.microsoft.com/office/drawing/2014/main" id="{8A246D37-06CF-6441-AB3F-18C3A44A623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C11B3B9-F29A-6842-83F2-CD5A37FB718C}"/>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Bar Chart</a:t>
            </a:r>
          </a:p>
        </p:txBody>
      </p:sp>
      <p:sp>
        <p:nvSpPr>
          <p:cNvPr id="83" name="TextBox 82">
            <a:extLst>
              <a:ext uri="{FF2B5EF4-FFF2-40B4-BE49-F238E27FC236}">
                <a16:creationId xmlns:a16="http://schemas.microsoft.com/office/drawing/2014/main" id="{6F4EC897-0387-8A4A-9120-0233B37A11F6}"/>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86229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3041781" y="7245927"/>
            <a:ext cx="5208353" cy="3564307"/>
            <a:chOff x="1706563" y="4518025"/>
            <a:chExt cx="2605088" cy="1390650"/>
          </a:xfrm>
        </p:grpSpPr>
        <p:sp>
          <p:nvSpPr>
            <p:cNvPr id="96" name="Freeform 5"/>
            <p:cNvSpPr>
              <a:spLocks/>
            </p:cNvSpPr>
            <p:nvPr/>
          </p:nvSpPr>
          <p:spPr bwMode="auto">
            <a:xfrm>
              <a:off x="1706563" y="4518025"/>
              <a:ext cx="1303338" cy="1390650"/>
            </a:xfrm>
            <a:custGeom>
              <a:avLst/>
              <a:gdLst>
                <a:gd name="T0" fmla="*/ 333 w 347"/>
                <a:gd name="T1" fmla="*/ 29 h 370"/>
                <a:gd name="T2" fmla="*/ 0 w 347"/>
                <a:gd name="T3" fmla="*/ 370 h 370"/>
                <a:gd name="T4" fmla="*/ 347 w 347"/>
                <a:gd name="T5" fmla="*/ 370 h 370"/>
                <a:gd name="T6" fmla="*/ 347 w 347"/>
                <a:gd name="T7" fmla="*/ 0 h 370"/>
                <a:gd name="T8" fmla="*/ 333 w 347"/>
                <a:gd name="T9" fmla="*/ 29 h 370"/>
              </a:gdLst>
              <a:ahLst/>
              <a:cxnLst>
                <a:cxn ang="0">
                  <a:pos x="T0" y="T1"/>
                </a:cxn>
                <a:cxn ang="0">
                  <a:pos x="T2" y="T3"/>
                </a:cxn>
                <a:cxn ang="0">
                  <a:pos x="T4" y="T5"/>
                </a:cxn>
                <a:cxn ang="0">
                  <a:pos x="T6" y="T7"/>
                </a:cxn>
                <a:cxn ang="0">
                  <a:pos x="T8" y="T9"/>
                </a:cxn>
              </a:cxnLst>
              <a:rect l="0" t="0" r="r" b="b"/>
              <a:pathLst>
                <a:path w="347" h="370">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rgbClr val="FE6869">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Freeform 6"/>
            <p:cNvSpPr>
              <a:spLocks/>
            </p:cNvSpPr>
            <p:nvPr/>
          </p:nvSpPr>
          <p:spPr bwMode="auto">
            <a:xfrm>
              <a:off x="3009901" y="4518025"/>
              <a:ext cx="1301750" cy="1390650"/>
            </a:xfrm>
            <a:custGeom>
              <a:avLst/>
              <a:gdLst>
                <a:gd name="T0" fmla="*/ 15 w 347"/>
                <a:gd name="T1" fmla="*/ 29 h 370"/>
                <a:gd name="T2" fmla="*/ 0 w 347"/>
                <a:gd name="T3" fmla="*/ 0 h 370"/>
                <a:gd name="T4" fmla="*/ 0 w 347"/>
                <a:gd name="T5" fmla="*/ 370 h 370"/>
                <a:gd name="T6" fmla="*/ 347 w 347"/>
                <a:gd name="T7" fmla="*/ 370 h 370"/>
                <a:gd name="T8" fmla="*/ 15 w 347"/>
                <a:gd name="T9" fmla="*/ 29 h 370"/>
              </a:gdLst>
              <a:ahLst/>
              <a:cxnLst>
                <a:cxn ang="0">
                  <a:pos x="T0" y="T1"/>
                </a:cxn>
                <a:cxn ang="0">
                  <a:pos x="T2" y="T3"/>
                </a:cxn>
                <a:cxn ang="0">
                  <a:pos x="T4" y="T5"/>
                </a:cxn>
                <a:cxn ang="0">
                  <a:pos x="T6" y="T7"/>
                </a:cxn>
                <a:cxn ang="0">
                  <a:pos x="T8" y="T9"/>
                </a:cxn>
              </a:cxnLst>
              <a:rect l="0" t="0" r="r" b="b"/>
              <a:pathLst>
                <a:path w="347" h="370">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rgbClr val="FE6869"/>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1" name="Group 80"/>
          <p:cNvGrpSpPr/>
          <p:nvPr/>
        </p:nvGrpSpPr>
        <p:grpSpPr>
          <a:xfrm>
            <a:off x="5676106" y="5749637"/>
            <a:ext cx="5217875" cy="5060592"/>
            <a:chOff x="3024188" y="3378200"/>
            <a:chExt cx="2609851" cy="2530475"/>
          </a:xfrm>
        </p:grpSpPr>
        <p:sp>
          <p:nvSpPr>
            <p:cNvPr id="94"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64BFEC">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95" name="Freeform 8"/>
            <p:cNvSpPr>
              <a:spLocks/>
            </p:cNvSpPr>
            <p:nvPr/>
          </p:nvSpPr>
          <p:spPr bwMode="auto">
            <a:xfrm>
              <a:off x="4330701"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64BFEC"/>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2" name="Group 81"/>
          <p:cNvGrpSpPr/>
          <p:nvPr/>
        </p:nvGrpSpPr>
        <p:grpSpPr>
          <a:xfrm>
            <a:off x="8304087" y="7574810"/>
            <a:ext cx="5208350" cy="3235421"/>
            <a:chOff x="4338638" y="2257425"/>
            <a:chExt cx="2605088" cy="3651250"/>
          </a:xfrm>
        </p:grpSpPr>
        <p:sp>
          <p:nvSpPr>
            <p:cNvPr id="92"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FF814E">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93"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FF814E"/>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3" name="Group 82"/>
          <p:cNvGrpSpPr/>
          <p:nvPr/>
        </p:nvGrpSpPr>
        <p:grpSpPr>
          <a:xfrm>
            <a:off x="10947937" y="6763789"/>
            <a:ext cx="5208350" cy="4046447"/>
            <a:chOff x="5661026" y="3946525"/>
            <a:chExt cx="2605088" cy="1962150"/>
          </a:xfrm>
        </p:grpSpPr>
        <p:sp>
          <p:nvSpPr>
            <p:cNvPr id="90" name="Freeform 89"/>
            <p:cNvSpPr>
              <a:spLocks/>
            </p:cNvSpPr>
            <p:nvPr/>
          </p:nvSpPr>
          <p:spPr bwMode="auto">
            <a:xfrm>
              <a:off x="5661026" y="3946525"/>
              <a:ext cx="1301750" cy="1962150"/>
            </a:xfrm>
            <a:custGeom>
              <a:avLst/>
              <a:gdLst>
                <a:gd name="T0" fmla="*/ 333 w 347"/>
                <a:gd name="T1" fmla="*/ 40 h 522"/>
                <a:gd name="T2" fmla="*/ 0 w 347"/>
                <a:gd name="T3" fmla="*/ 522 h 522"/>
                <a:gd name="T4" fmla="*/ 347 w 347"/>
                <a:gd name="T5" fmla="*/ 522 h 522"/>
                <a:gd name="T6" fmla="*/ 347 w 347"/>
                <a:gd name="T7" fmla="*/ 0 h 522"/>
                <a:gd name="T8" fmla="*/ 333 w 347"/>
                <a:gd name="T9" fmla="*/ 40 h 522"/>
              </a:gdLst>
              <a:ahLst/>
              <a:cxnLst>
                <a:cxn ang="0">
                  <a:pos x="T0" y="T1"/>
                </a:cxn>
                <a:cxn ang="0">
                  <a:pos x="T2" y="T3"/>
                </a:cxn>
                <a:cxn ang="0">
                  <a:pos x="T4" y="T5"/>
                </a:cxn>
                <a:cxn ang="0">
                  <a:pos x="T6" y="T7"/>
                </a:cxn>
                <a:cxn ang="0">
                  <a:pos x="T8" y="T9"/>
                </a:cxn>
              </a:cxnLst>
              <a:rect l="0" t="0" r="r" b="b"/>
              <a:pathLst>
                <a:path w="347" h="522">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rgbClr val="8AC7C0">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90"/>
            <p:cNvSpPr>
              <a:spLocks/>
            </p:cNvSpPr>
            <p:nvPr/>
          </p:nvSpPr>
          <p:spPr bwMode="auto">
            <a:xfrm>
              <a:off x="6962776" y="3946525"/>
              <a:ext cx="1303338" cy="1962150"/>
            </a:xfrm>
            <a:custGeom>
              <a:avLst/>
              <a:gdLst>
                <a:gd name="T0" fmla="*/ 14 w 347"/>
                <a:gd name="T1" fmla="*/ 40 h 522"/>
                <a:gd name="T2" fmla="*/ 0 w 347"/>
                <a:gd name="T3" fmla="*/ 0 h 522"/>
                <a:gd name="T4" fmla="*/ 0 w 347"/>
                <a:gd name="T5" fmla="*/ 522 h 522"/>
                <a:gd name="T6" fmla="*/ 347 w 347"/>
                <a:gd name="T7" fmla="*/ 522 h 522"/>
                <a:gd name="T8" fmla="*/ 14 w 347"/>
                <a:gd name="T9" fmla="*/ 40 h 522"/>
              </a:gdLst>
              <a:ahLst/>
              <a:cxnLst>
                <a:cxn ang="0">
                  <a:pos x="T0" y="T1"/>
                </a:cxn>
                <a:cxn ang="0">
                  <a:pos x="T2" y="T3"/>
                </a:cxn>
                <a:cxn ang="0">
                  <a:pos x="T4" y="T5"/>
                </a:cxn>
                <a:cxn ang="0">
                  <a:pos x="T6" y="T7"/>
                </a:cxn>
                <a:cxn ang="0">
                  <a:pos x="T8" y="T9"/>
                </a:cxn>
              </a:cxnLst>
              <a:rect l="0" t="0" r="r" b="b"/>
              <a:pathLst>
                <a:path w="347" h="522">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rgbClr val="8AC7C0"/>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4" name="Group 83"/>
          <p:cNvGrpSpPr/>
          <p:nvPr/>
        </p:nvGrpSpPr>
        <p:grpSpPr>
          <a:xfrm>
            <a:off x="13550523" y="7427803"/>
            <a:ext cx="5217877" cy="3392290"/>
            <a:chOff x="3024188" y="3378200"/>
            <a:chExt cx="2609852" cy="2530475"/>
          </a:xfrm>
        </p:grpSpPr>
        <p:sp>
          <p:nvSpPr>
            <p:cNvPr id="88" name="Freeform 7"/>
            <p:cNvSpPr>
              <a:spLocks/>
            </p:cNvSpPr>
            <p:nvPr/>
          </p:nvSpPr>
          <p:spPr bwMode="auto">
            <a:xfrm>
              <a:off x="3024188" y="3378200"/>
              <a:ext cx="1306513" cy="2530475"/>
            </a:xfrm>
            <a:custGeom>
              <a:avLst/>
              <a:gdLst>
                <a:gd name="T0" fmla="*/ 334 w 348"/>
                <a:gd name="T1" fmla="*/ 52 h 673"/>
                <a:gd name="T2" fmla="*/ 0 w 348"/>
                <a:gd name="T3" fmla="*/ 673 h 673"/>
                <a:gd name="T4" fmla="*/ 348 w 348"/>
                <a:gd name="T5" fmla="*/ 673 h 673"/>
                <a:gd name="T6" fmla="*/ 348 w 348"/>
                <a:gd name="T7" fmla="*/ 0 h 673"/>
                <a:gd name="T8" fmla="*/ 334 w 348"/>
                <a:gd name="T9" fmla="*/ 52 h 673"/>
              </a:gdLst>
              <a:ahLst/>
              <a:cxnLst>
                <a:cxn ang="0">
                  <a:pos x="T0" y="T1"/>
                </a:cxn>
                <a:cxn ang="0">
                  <a:pos x="T2" y="T3"/>
                </a:cxn>
                <a:cxn ang="0">
                  <a:pos x="T4" y="T5"/>
                </a:cxn>
                <a:cxn ang="0">
                  <a:pos x="T6" y="T7"/>
                </a:cxn>
                <a:cxn ang="0">
                  <a:pos x="T8" y="T9"/>
                </a:cxn>
              </a:cxnLst>
              <a:rect l="0" t="0" r="r" b="b"/>
              <a:pathLst>
                <a:path w="348" h="673">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rgbClr val="DA727E">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89" name="Freeform 8"/>
            <p:cNvSpPr>
              <a:spLocks/>
            </p:cNvSpPr>
            <p:nvPr/>
          </p:nvSpPr>
          <p:spPr bwMode="auto">
            <a:xfrm>
              <a:off x="4330702" y="3378200"/>
              <a:ext cx="1303338" cy="2530475"/>
            </a:xfrm>
            <a:custGeom>
              <a:avLst/>
              <a:gdLst>
                <a:gd name="T0" fmla="*/ 14 w 347"/>
                <a:gd name="T1" fmla="*/ 52 h 673"/>
                <a:gd name="T2" fmla="*/ 0 w 347"/>
                <a:gd name="T3" fmla="*/ 0 h 673"/>
                <a:gd name="T4" fmla="*/ 0 w 347"/>
                <a:gd name="T5" fmla="*/ 673 h 673"/>
                <a:gd name="T6" fmla="*/ 347 w 347"/>
                <a:gd name="T7" fmla="*/ 673 h 673"/>
                <a:gd name="T8" fmla="*/ 14 w 347"/>
                <a:gd name="T9" fmla="*/ 52 h 673"/>
              </a:gdLst>
              <a:ahLst/>
              <a:cxnLst>
                <a:cxn ang="0">
                  <a:pos x="T0" y="T1"/>
                </a:cxn>
                <a:cxn ang="0">
                  <a:pos x="T2" y="T3"/>
                </a:cxn>
                <a:cxn ang="0">
                  <a:pos x="T4" y="T5"/>
                </a:cxn>
                <a:cxn ang="0">
                  <a:pos x="T6" y="T7"/>
                </a:cxn>
                <a:cxn ang="0">
                  <a:pos x="T8" y="T9"/>
                </a:cxn>
              </a:cxnLst>
              <a:rect l="0" t="0" r="r" b="b"/>
              <a:pathLst>
                <a:path w="347" h="673">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rgbClr val="DA727E"/>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85" name="Group 84"/>
          <p:cNvGrpSpPr/>
          <p:nvPr/>
        </p:nvGrpSpPr>
        <p:grpSpPr>
          <a:xfrm>
            <a:off x="16133871" y="5749636"/>
            <a:ext cx="5208350" cy="5070763"/>
            <a:chOff x="4338638" y="2257425"/>
            <a:chExt cx="2605088" cy="3651250"/>
          </a:xfrm>
        </p:grpSpPr>
        <p:sp>
          <p:nvSpPr>
            <p:cNvPr id="86" name="Freeform 9"/>
            <p:cNvSpPr>
              <a:spLocks/>
            </p:cNvSpPr>
            <p:nvPr/>
          </p:nvSpPr>
          <p:spPr bwMode="auto">
            <a:xfrm>
              <a:off x="4338638" y="2257425"/>
              <a:ext cx="1303338" cy="3651250"/>
            </a:xfrm>
            <a:custGeom>
              <a:avLst/>
              <a:gdLst>
                <a:gd name="T0" fmla="*/ 333 w 347"/>
                <a:gd name="T1" fmla="*/ 75 h 971"/>
                <a:gd name="T2" fmla="*/ 0 w 347"/>
                <a:gd name="T3" fmla="*/ 971 h 971"/>
                <a:gd name="T4" fmla="*/ 347 w 347"/>
                <a:gd name="T5" fmla="*/ 971 h 971"/>
                <a:gd name="T6" fmla="*/ 347 w 347"/>
                <a:gd name="T7" fmla="*/ 0 h 971"/>
                <a:gd name="T8" fmla="*/ 333 w 347"/>
                <a:gd name="T9" fmla="*/ 75 h 971"/>
              </a:gdLst>
              <a:ahLst/>
              <a:cxnLst>
                <a:cxn ang="0">
                  <a:pos x="T0" y="T1"/>
                </a:cxn>
                <a:cxn ang="0">
                  <a:pos x="T2" y="T3"/>
                </a:cxn>
                <a:cxn ang="0">
                  <a:pos x="T4" y="T5"/>
                </a:cxn>
                <a:cxn ang="0">
                  <a:pos x="T6" y="T7"/>
                </a:cxn>
                <a:cxn ang="0">
                  <a:pos x="T8" y="T9"/>
                </a:cxn>
              </a:cxnLst>
              <a:rect l="0" t="0" r="r" b="b"/>
              <a:pathLst>
                <a:path w="347" h="971">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rgbClr val="3B8686">
                <a:alpha val="75000"/>
              </a:srgb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10"/>
            <p:cNvSpPr>
              <a:spLocks/>
            </p:cNvSpPr>
            <p:nvPr/>
          </p:nvSpPr>
          <p:spPr bwMode="auto">
            <a:xfrm>
              <a:off x="5641976" y="2257425"/>
              <a:ext cx="1301750" cy="3651250"/>
            </a:xfrm>
            <a:custGeom>
              <a:avLst/>
              <a:gdLst>
                <a:gd name="T0" fmla="*/ 15 w 347"/>
                <a:gd name="T1" fmla="*/ 75 h 971"/>
                <a:gd name="T2" fmla="*/ 0 w 347"/>
                <a:gd name="T3" fmla="*/ 0 h 971"/>
                <a:gd name="T4" fmla="*/ 0 w 347"/>
                <a:gd name="T5" fmla="*/ 971 h 971"/>
                <a:gd name="T6" fmla="*/ 347 w 347"/>
                <a:gd name="T7" fmla="*/ 971 h 971"/>
                <a:gd name="T8" fmla="*/ 15 w 347"/>
                <a:gd name="T9" fmla="*/ 75 h 971"/>
              </a:gdLst>
              <a:ahLst/>
              <a:cxnLst>
                <a:cxn ang="0">
                  <a:pos x="T0" y="T1"/>
                </a:cxn>
                <a:cxn ang="0">
                  <a:pos x="T2" y="T3"/>
                </a:cxn>
                <a:cxn ang="0">
                  <a:pos x="T4" y="T5"/>
                </a:cxn>
                <a:cxn ang="0">
                  <a:pos x="T6" y="T7"/>
                </a:cxn>
                <a:cxn ang="0">
                  <a:pos x="T8" y="T9"/>
                </a:cxn>
              </a:cxnLst>
              <a:rect l="0" t="0" r="r" b="b"/>
              <a:pathLst>
                <a:path w="347" h="971">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rgbClr val="3B8686"/>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TextBox 8"/>
          <p:cNvSpPr txBox="1"/>
          <p:nvPr/>
        </p:nvSpPr>
        <p:spPr>
          <a:xfrm>
            <a:off x="18207990" y="11191719"/>
            <a:ext cx="1120820" cy="584775"/>
          </a:xfrm>
          <a:prstGeom prst="rect">
            <a:avLst/>
          </a:prstGeom>
          <a:noFill/>
        </p:spPr>
        <p:txBody>
          <a:bodyPr wrap="none" rtlCol="0">
            <a:spAutoFit/>
          </a:bodyPr>
          <a:lstStyle/>
          <a:p>
            <a:pPr algn="ctr"/>
            <a:r>
              <a:rPr lang="tr-TR" sz="32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2017</a:t>
            </a:r>
          </a:p>
        </p:txBody>
      </p:sp>
      <p:sp>
        <p:nvSpPr>
          <p:cNvPr id="99" name="TextBox 98"/>
          <p:cNvSpPr txBox="1"/>
          <p:nvPr/>
        </p:nvSpPr>
        <p:spPr>
          <a:xfrm>
            <a:off x="15595877" y="11191719"/>
            <a:ext cx="1120820" cy="584775"/>
          </a:xfrm>
          <a:prstGeom prst="rect">
            <a:avLst/>
          </a:prstGeom>
          <a:noFill/>
        </p:spPr>
        <p:txBody>
          <a:bodyPr wrap="none" rtlCol="0">
            <a:spAutoFit/>
          </a:bodyPr>
          <a:lstStyle/>
          <a:p>
            <a:pPr algn="ctr"/>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sp>
        <p:nvSpPr>
          <p:cNvPr id="100" name="TextBox 99"/>
          <p:cNvSpPr txBox="1"/>
          <p:nvPr/>
        </p:nvSpPr>
        <p:spPr>
          <a:xfrm>
            <a:off x="12991702" y="11191719"/>
            <a:ext cx="1120820" cy="584775"/>
          </a:xfrm>
          <a:prstGeom prst="rect">
            <a:avLst/>
          </a:prstGeom>
          <a:noFill/>
        </p:spPr>
        <p:txBody>
          <a:bodyPr wrap="none" rtlCol="0">
            <a:spAutoFit/>
          </a:bodyPr>
          <a:lstStyle/>
          <a:p>
            <a:pPr algn="ctr"/>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101" name="TextBox 100"/>
          <p:cNvSpPr txBox="1"/>
          <p:nvPr/>
        </p:nvSpPr>
        <p:spPr>
          <a:xfrm>
            <a:off x="10387527" y="11191719"/>
            <a:ext cx="1120820" cy="584775"/>
          </a:xfrm>
          <a:prstGeom prst="rect">
            <a:avLst/>
          </a:prstGeom>
          <a:noFill/>
        </p:spPr>
        <p:txBody>
          <a:bodyPr wrap="none" rtlCol="0">
            <a:spAutoFit/>
          </a:bodyPr>
          <a:lstStyle/>
          <a:p>
            <a:pPr algn="ctr"/>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2014</a:t>
            </a:r>
          </a:p>
        </p:txBody>
      </p:sp>
      <p:sp>
        <p:nvSpPr>
          <p:cNvPr id="102" name="TextBox 101"/>
          <p:cNvSpPr txBox="1"/>
          <p:nvPr/>
        </p:nvSpPr>
        <p:spPr>
          <a:xfrm>
            <a:off x="7724633" y="11191719"/>
            <a:ext cx="1120820" cy="584775"/>
          </a:xfrm>
          <a:prstGeom prst="rect">
            <a:avLst/>
          </a:prstGeom>
          <a:noFill/>
        </p:spPr>
        <p:txBody>
          <a:bodyPr wrap="none" rtlCol="0">
            <a:spAutoFit/>
          </a:bodyPr>
          <a:lstStyle/>
          <a:p>
            <a:pPr algn="ctr"/>
            <a:r>
              <a:rPr lang="tr-TR" sz="32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2013</a:t>
            </a:r>
          </a:p>
        </p:txBody>
      </p:sp>
      <p:sp>
        <p:nvSpPr>
          <p:cNvPr id="103" name="TextBox 102"/>
          <p:cNvSpPr txBox="1"/>
          <p:nvPr/>
        </p:nvSpPr>
        <p:spPr>
          <a:xfrm>
            <a:off x="5061739" y="11191719"/>
            <a:ext cx="1120820" cy="584775"/>
          </a:xfrm>
          <a:prstGeom prst="rect">
            <a:avLst/>
          </a:prstGeom>
          <a:noFill/>
        </p:spPr>
        <p:txBody>
          <a:bodyPr wrap="none" rtlCol="0">
            <a:spAutoFit/>
          </a:bodyPr>
          <a:lstStyle/>
          <a:p>
            <a:pPr algn="ctr"/>
            <a:r>
              <a:rPr lang="tr-TR" sz="32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2012</a:t>
            </a:r>
          </a:p>
        </p:txBody>
      </p:sp>
      <p:sp>
        <p:nvSpPr>
          <p:cNvPr id="104" name="TextBox 103"/>
          <p:cNvSpPr txBox="1"/>
          <p:nvPr/>
        </p:nvSpPr>
        <p:spPr>
          <a:xfrm>
            <a:off x="18264897" y="4793541"/>
            <a:ext cx="1007007" cy="584775"/>
          </a:xfrm>
          <a:prstGeom prst="rect">
            <a:avLst/>
          </a:prstGeom>
          <a:noFill/>
        </p:spPr>
        <p:txBody>
          <a:bodyPr wrap="none" rtlCol="0">
            <a:spAutoFit/>
          </a:bodyPr>
          <a:lstStyle/>
          <a:p>
            <a:pPr algn="ctr"/>
            <a:r>
              <a:rPr lang="tr-TR" sz="32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95%</a:t>
            </a:r>
          </a:p>
        </p:txBody>
      </p:sp>
      <p:sp>
        <p:nvSpPr>
          <p:cNvPr id="105" name="TextBox 104"/>
          <p:cNvSpPr txBox="1"/>
          <p:nvPr/>
        </p:nvSpPr>
        <p:spPr>
          <a:xfrm>
            <a:off x="15652784" y="6471402"/>
            <a:ext cx="1007007" cy="584775"/>
          </a:xfrm>
          <a:prstGeom prst="rect">
            <a:avLst/>
          </a:prstGeom>
          <a:noFill/>
        </p:spPr>
        <p:txBody>
          <a:bodyPr wrap="none" rtlCol="0">
            <a:spAutoFit/>
          </a:bodyPr>
          <a:lstStyle/>
          <a:p>
            <a:pPr algn="ctr"/>
            <a:r>
              <a:rPr lang="tr-TR" sz="32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70%</a:t>
            </a:r>
          </a:p>
        </p:txBody>
      </p:sp>
      <p:sp>
        <p:nvSpPr>
          <p:cNvPr id="106" name="TextBox 105"/>
          <p:cNvSpPr txBox="1"/>
          <p:nvPr/>
        </p:nvSpPr>
        <p:spPr>
          <a:xfrm>
            <a:off x="13048609" y="5804595"/>
            <a:ext cx="1007007" cy="584775"/>
          </a:xfrm>
          <a:prstGeom prst="rect">
            <a:avLst/>
          </a:prstGeom>
          <a:noFill/>
        </p:spPr>
        <p:txBody>
          <a:bodyPr wrap="none" rtlCol="0">
            <a:spAutoFit/>
          </a:bodyPr>
          <a:lstStyle/>
          <a:p>
            <a:pPr algn="ctr"/>
            <a:r>
              <a:rPr lang="tr-TR" sz="32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75%</a:t>
            </a:r>
          </a:p>
        </p:txBody>
      </p:sp>
      <p:sp>
        <p:nvSpPr>
          <p:cNvPr id="107" name="TextBox 106"/>
          <p:cNvSpPr txBox="1"/>
          <p:nvPr/>
        </p:nvSpPr>
        <p:spPr>
          <a:xfrm>
            <a:off x="10444434" y="6610159"/>
            <a:ext cx="1007007" cy="584775"/>
          </a:xfrm>
          <a:prstGeom prst="rect">
            <a:avLst/>
          </a:prstGeom>
          <a:noFill/>
        </p:spPr>
        <p:txBody>
          <a:bodyPr wrap="none" rtlCol="0">
            <a:spAutoFit/>
          </a:bodyPr>
          <a:lstStyle/>
          <a:p>
            <a:pPr algn="ctr"/>
            <a:r>
              <a:rPr lang="tr-TR" sz="32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55%</a:t>
            </a:r>
          </a:p>
        </p:txBody>
      </p:sp>
      <p:sp>
        <p:nvSpPr>
          <p:cNvPr id="108" name="TextBox 107"/>
          <p:cNvSpPr txBox="1"/>
          <p:nvPr/>
        </p:nvSpPr>
        <p:spPr>
          <a:xfrm>
            <a:off x="7781540" y="4780858"/>
            <a:ext cx="1007007" cy="584775"/>
          </a:xfrm>
          <a:prstGeom prst="rect">
            <a:avLst/>
          </a:prstGeom>
          <a:noFill/>
        </p:spPr>
        <p:txBody>
          <a:bodyPr wrap="none" rtlCol="0">
            <a:spAutoFit/>
          </a:bodyPr>
          <a:lstStyle/>
          <a:p>
            <a:pPr algn="ctr"/>
            <a:r>
              <a:rPr lang="tr-TR" sz="32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90%</a:t>
            </a:r>
          </a:p>
        </p:txBody>
      </p:sp>
      <p:sp>
        <p:nvSpPr>
          <p:cNvPr id="109" name="TextBox 108"/>
          <p:cNvSpPr txBox="1"/>
          <p:nvPr/>
        </p:nvSpPr>
        <p:spPr>
          <a:xfrm>
            <a:off x="5118646" y="6279662"/>
            <a:ext cx="1007007" cy="584775"/>
          </a:xfrm>
          <a:prstGeom prst="rect">
            <a:avLst/>
          </a:prstGeom>
          <a:noFill/>
        </p:spPr>
        <p:txBody>
          <a:bodyPr wrap="none" rtlCol="0">
            <a:spAutoFit/>
          </a:bodyPr>
          <a:lstStyle/>
          <a:p>
            <a:pPr algn="ctr"/>
            <a:r>
              <a:rPr lang="tr-TR" sz="32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cxnSp>
        <p:nvCxnSpPr>
          <p:cNvPr id="37" name="Straight Connector 36">
            <a:extLst>
              <a:ext uri="{FF2B5EF4-FFF2-40B4-BE49-F238E27FC236}">
                <a16:creationId xmlns:a16="http://schemas.microsoft.com/office/drawing/2014/main" id="{2E2FCD23-70F7-C141-B897-CCC4114CAF2E}"/>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3A250D1-71D1-1F45-82ED-E2068737E407}"/>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Triangles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9" name="TextBox 38">
            <a:extLst>
              <a:ext uri="{FF2B5EF4-FFF2-40B4-BE49-F238E27FC236}">
                <a16:creationId xmlns:a16="http://schemas.microsoft.com/office/drawing/2014/main" id="{E16464A0-3472-6F4A-A71F-94316A3E1326}"/>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353689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041780" y="3247053"/>
            <a:ext cx="18300441"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2287428" y="4696187"/>
            <a:ext cx="158620" cy="5741669"/>
          </a:xfrm>
          <a:prstGeom prst="rect">
            <a:avLst/>
          </a:prstGeom>
          <a:solidFill>
            <a:srgbClr val="0B48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Rectangle 30"/>
          <p:cNvSpPr/>
          <p:nvPr/>
        </p:nvSpPr>
        <p:spPr>
          <a:xfrm>
            <a:off x="12287428" y="5191487"/>
            <a:ext cx="158620" cy="5246369"/>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Teardrop 15"/>
          <p:cNvSpPr/>
          <p:nvPr/>
        </p:nvSpPr>
        <p:spPr>
          <a:xfrm rot="2700000">
            <a:off x="11790774" y="5065641"/>
            <a:ext cx="269408" cy="269408"/>
          </a:xfrm>
          <a:prstGeom prst="teardrop">
            <a:avLst>
              <a:gd name="adj" fmla="val 160000"/>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ounded Rectangle 18"/>
          <p:cNvSpPr/>
          <p:nvPr/>
        </p:nvSpPr>
        <p:spPr>
          <a:xfrm>
            <a:off x="12617497" y="103921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Rounded Rectangle 43"/>
          <p:cNvSpPr/>
          <p:nvPr/>
        </p:nvSpPr>
        <p:spPr>
          <a:xfrm>
            <a:off x="12617497" y="101444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Rounded Rectangle 44"/>
          <p:cNvSpPr/>
          <p:nvPr/>
        </p:nvSpPr>
        <p:spPr>
          <a:xfrm>
            <a:off x="12617497" y="98968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6" name="Rounded Rectangle 45"/>
          <p:cNvSpPr/>
          <p:nvPr/>
        </p:nvSpPr>
        <p:spPr>
          <a:xfrm>
            <a:off x="12617497" y="96491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Rounded Rectangle 46"/>
          <p:cNvSpPr/>
          <p:nvPr/>
        </p:nvSpPr>
        <p:spPr>
          <a:xfrm>
            <a:off x="12617497" y="94015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Rounded Rectangle 59"/>
          <p:cNvSpPr/>
          <p:nvPr/>
        </p:nvSpPr>
        <p:spPr>
          <a:xfrm>
            <a:off x="12617497" y="91538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2" name="Rounded Rectangle 61"/>
          <p:cNvSpPr/>
          <p:nvPr/>
        </p:nvSpPr>
        <p:spPr>
          <a:xfrm>
            <a:off x="12617497" y="89062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Rounded Rectangle 62"/>
          <p:cNvSpPr/>
          <p:nvPr/>
        </p:nvSpPr>
        <p:spPr>
          <a:xfrm>
            <a:off x="12617497" y="86585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4" name="Rounded Rectangle 63"/>
          <p:cNvSpPr/>
          <p:nvPr/>
        </p:nvSpPr>
        <p:spPr>
          <a:xfrm>
            <a:off x="12617497" y="84109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Rounded Rectangle 64"/>
          <p:cNvSpPr/>
          <p:nvPr/>
        </p:nvSpPr>
        <p:spPr>
          <a:xfrm>
            <a:off x="12617497" y="81632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Rounded Rectangle 65"/>
          <p:cNvSpPr/>
          <p:nvPr/>
        </p:nvSpPr>
        <p:spPr>
          <a:xfrm>
            <a:off x="12617497" y="79156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Rounded Rectangle 66"/>
          <p:cNvSpPr/>
          <p:nvPr/>
        </p:nvSpPr>
        <p:spPr>
          <a:xfrm>
            <a:off x="12617497" y="76679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Rounded Rectangle 67"/>
          <p:cNvSpPr/>
          <p:nvPr/>
        </p:nvSpPr>
        <p:spPr>
          <a:xfrm>
            <a:off x="12617497" y="74203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9" name="Rounded Rectangle 68"/>
          <p:cNvSpPr/>
          <p:nvPr/>
        </p:nvSpPr>
        <p:spPr>
          <a:xfrm>
            <a:off x="12617497" y="71726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0" name="Rounded Rectangle 69"/>
          <p:cNvSpPr/>
          <p:nvPr/>
        </p:nvSpPr>
        <p:spPr>
          <a:xfrm>
            <a:off x="12617497" y="69250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Rounded Rectangle 70"/>
          <p:cNvSpPr/>
          <p:nvPr/>
        </p:nvSpPr>
        <p:spPr>
          <a:xfrm>
            <a:off x="12617497" y="66773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Rounded Rectangle 71"/>
          <p:cNvSpPr/>
          <p:nvPr/>
        </p:nvSpPr>
        <p:spPr>
          <a:xfrm>
            <a:off x="12617497" y="64297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Rounded Rectangle 72"/>
          <p:cNvSpPr/>
          <p:nvPr/>
        </p:nvSpPr>
        <p:spPr>
          <a:xfrm>
            <a:off x="12617497" y="61820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4" name="Rounded Rectangle 73"/>
          <p:cNvSpPr/>
          <p:nvPr/>
        </p:nvSpPr>
        <p:spPr>
          <a:xfrm>
            <a:off x="12617497" y="59344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5" name="Rounded Rectangle 74"/>
          <p:cNvSpPr/>
          <p:nvPr/>
        </p:nvSpPr>
        <p:spPr>
          <a:xfrm>
            <a:off x="12617497" y="56867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Rounded Rectangle 75"/>
          <p:cNvSpPr/>
          <p:nvPr/>
        </p:nvSpPr>
        <p:spPr>
          <a:xfrm>
            <a:off x="12617497" y="543913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7" name="Rounded Rectangle 76"/>
          <p:cNvSpPr/>
          <p:nvPr/>
        </p:nvSpPr>
        <p:spPr>
          <a:xfrm>
            <a:off x="12617497" y="5191487"/>
            <a:ext cx="514350" cy="45719"/>
          </a:xfrm>
          <a:prstGeom prst="round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8" name="Rounded Rectangle 77"/>
          <p:cNvSpPr/>
          <p:nvPr/>
        </p:nvSpPr>
        <p:spPr>
          <a:xfrm>
            <a:off x="12617497" y="4943837"/>
            <a:ext cx="514350" cy="45719"/>
          </a:xfrm>
          <a:prstGeom prst="roundRect">
            <a:avLst/>
          </a:prstGeom>
          <a:solidFill>
            <a:srgbClr val="0B48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9" name="Rounded Rectangle 78"/>
          <p:cNvSpPr/>
          <p:nvPr/>
        </p:nvSpPr>
        <p:spPr>
          <a:xfrm>
            <a:off x="12617497" y="4696187"/>
            <a:ext cx="514350" cy="45719"/>
          </a:xfrm>
          <a:prstGeom prst="roundRect">
            <a:avLst/>
          </a:prstGeom>
          <a:solidFill>
            <a:srgbClr val="0B48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0" name="Rectangle 79"/>
          <p:cNvSpPr/>
          <p:nvPr/>
        </p:nvSpPr>
        <p:spPr>
          <a:xfrm>
            <a:off x="7068118" y="4696187"/>
            <a:ext cx="158620" cy="5741669"/>
          </a:xfrm>
          <a:prstGeom prst="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1" name="Rectangle 80"/>
          <p:cNvSpPr/>
          <p:nvPr/>
        </p:nvSpPr>
        <p:spPr>
          <a:xfrm>
            <a:off x="7068118" y="7420337"/>
            <a:ext cx="158620" cy="3017519"/>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2" name="Teardrop 81"/>
          <p:cNvSpPr/>
          <p:nvPr/>
        </p:nvSpPr>
        <p:spPr>
          <a:xfrm rot="2700000">
            <a:off x="6571464" y="7285634"/>
            <a:ext cx="269408" cy="269408"/>
          </a:xfrm>
          <a:prstGeom prst="teardrop">
            <a:avLst>
              <a:gd name="adj" fmla="val 160000"/>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3" name="Rounded Rectangle 82"/>
          <p:cNvSpPr/>
          <p:nvPr/>
        </p:nvSpPr>
        <p:spPr>
          <a:xfrm>
            <a:off x="7398187" y="103921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4" name="Rounded Rectangle 83"/>
          <p:cNvSpPr/>
          <p:nvPr/>
        </p:nvSpPr>
        <p:spPr>
          <a:xfrm>
            <a:off x="7398187" y="1014448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Rounded Rectangle 84"/>
          <p:cNvSpPr/>
          <p:nvPr/>
        </p:nvSpPr>
        <p:spPr>
          <a:xfrm>
            <a:off x="7398187" y="98968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Rounded Rectangle 85"/>
          <p:cNvSpPr/>
          <p:nvPr/>
        </p:nvSpPr>
        <p:spPr>
          <a:xfrm>
            <a:off x="7398187" y="964918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ounded Rectangle 86"/>
          <p:cNvSpPr/>
          <p:nvPr/>
        </p:nvSpPr>
        <p:spPr>
          <a:xfrm>
            <a:off x="7398187" y="94015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Rounded Rectangle 87"/>
          <p:cNvSpPr/>
          <p:nvPr/>
        </p:nvSpPr>
        <p:spPr>
          <a:xfrm>
            <a:off x="7398187" y="915388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Rounded Rectangle 88"/>
          <p:cNvSpPr/>
          <p:nvPr/>
        </p:nvSpPr>
        <p:spPr>
          <a:xfrm>
            <a:off x="7398187" y="89062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Rounded Rectangle 89"/>
          <p:cNvSpPr/>
          <p:nvPr/>
        </p:nvSpPr>
        <p:spPr>
          <a:xfrm>
            <a:off x="7398187" y="865858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1" name="Rounded Rectangle 90"/>
          <p:cNvSpPr/>
          <p:nvPr/>
        </p:nvSpPr>
        <p:spPr>
          <a:xfrm>
            <a:off x="7398187" y="84109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Rounded Rectangle 91"/>
          <p:cNvSpPr/>
          <p:nvPr/>
        </p:nvSpPr>
        <p:spPr>
          <a:xfrm>
            <a:off x="7398187" y="816328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ounded Rectangle 92"/>
          <p:cNvSpPr/>
          <p:nvPr/>
        </p:nvSpPr>
        <p:spPr>
          <a:xfrm>
            <a:off x="7398187" y="79156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Rounded Rectangle 93"/>
          <p:cNvSpPr/>
          <p:nvPr/>
        </p:nvSpPr>
        <p:spPr>
          <a:xfrm>
            <a:off x="7398187" y="766798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Rounded Rectangle 94"/>
          <p:cNvSpPr/>
          <p:nvPr/>
        </p:nvSpPr>
        <p:spPr>
          <a:xfrm>
            <a:off x="7398187" y="7420337"/>
            <a:ext cx="514350" cy="45719"/>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6" name="Rounded Rectangle 95"/>
          <p:cNvSpPr/>
          <p:nvPr/>
        </p:nvSpPr>
        <p:spPr>
          <a:xfrm>
            <a:off x="7398187" y="717268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7" name="Rounded Rectangle 96"/>
          <p:cNvSpPr/>
          <p:nvPr/>
        </p:nvSpPr>
        <p:spPr>
          <a:xfrm>
            <a:off x="7398187" y="692503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8" name="Rounded Rectangle 97"/>
          <p:cNvSpPr/>
          <p:nvPr/>
        </p:nvSpPr>
        <p:spPr>
          <a:xfrm>
            <a:off x="7398187" y="667738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9" name="Rounded Rectangle 98"/>
          <p:cNvSpPr/>
          <p:nvPr/>
        </p:nvSpPr>
        <p:spPr>
          <a:xfrm>
            <a:off x="7398187" y="642973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0" name="Rounded Rectangle 99"/>
          <p:cNvSpPr/>
          <p:nvPr/>
        </p:nvSpPr>
        <p:spPr>
          <a:xfrm>
            <a:off x="7398187" y="618208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1" name="Rounded Rectangle 100"/>
          <p:cNvSpPr/>
          <p:nvPr/>
        </p:nvSpPr>
        <p:spPr>
          <a:xfrm>
            <a:off x="7398187" y="593443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2" name="Rounded Rectangle 101"/>
          <p:cNvSpPr/>
          <p:nvPr/>
        </p:nvSpPr>
        <p:spPr>
          <a:xfrm>
            <a:off x="7398187" y="568678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3" name="Rounded Rectangle 102"/>
          <p:cNvSpPr/>
          <p:nvPr/>
        </p:nvSpPr>
        <p:spPr>
          <a:xfrm>
            <a:off x="7398187" y="543913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Rounded Rectangle 103"/>
          <p:cNvSpPr/>
          <p:nvPr/>
        </p:nvSpPr>
        <p:spPr>
          <a:xfrm>
            <a:off x="7398187" y="519148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Rounded Rectangle 104"/>
          <p:cNvSpPr/>
          <p:nvPr/>
        </p:nvSpPr>
        <p:spPr>
          <a:xfrm>
            <a:off x="7398187" y="494383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Rounded Rectangle 105"/>
          <p:cNvSpPr/>
          <p:nvPr/>
        </p:nvSpPr>
        <p:spPr>
          <a:xfrm>
            <a:off x="7398187" y="4696187"/>
            <a:ext cx="514350" cy="45719"/>
          </a:xfrm>
          <a:prstGeom prst="roundRect">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7" name="Rectangle 106"/>
          <p:cNvSpPr/>
          <p:nvPr/>
        </p:nvSpPr>
        <p:spPr>
          <a:xfrm>
            <a:off x="8807888" y="4696187"/>
            <a:ext cx="158620" cy="5741669"/>
          </a:xfrm>
          <a:prstGeom prst="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8" name="Rectangle 107"/>
          <p:cNvSpPr/>
          <p:nvPr/>
        </p:nvSpPr>
        <p:spPr>
          <a:xfrm>
            <a:off x="8807888" y="5686787"/>
            <a:ext cx="158620" cy="4751069"/>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9" name="Teardrop 108"/>
          <p:cNvSpPr/>
          <p:nvPr/>
        </p:nvSpPr>
        <p:spPr>
          <a:xfrm rot="2700000">
            <a:off x="8311234" y="5552082"/>
            <a:ext cx="269408" cy="269408"/>
          </a:xfrm>
          <a:prstGeom prst="teardrop">
            <a:avLst>
              <a:gd name="adj" fmla="val 160000"/>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0" name="Rounded Rectangle 109"/>
          <p:cNvSpPr/>
          <p:nvPr/>
        </p:nvSpPr>
        <p:spPr>
          <a:xfrm>
            <a:off x="9137957" y="103921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Rounded Rectangle 110"/>
          <p:cNvSpPr/>
          <p:nvPr/>
        </p:nvSpPr>
        <p:spPr>
          <a:xfrm>
            <a:off x="9137957" y="101444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Rounded Rectangle 111"/>
          <p:cNvSpPr/>
          <p:nvPr/>
        </p:nvSpPr>
        <p:spPr>
          <a:xfrm>
            <a:off x="9137957" y="98968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3" name="Rounded Rectangle 112"/>
          <p:cNvSpPr/>
          <p:nvPr/>
        </p:nvSpPr>
        <p:spPr>
          <a:xfrm>
            <a:off x="9137957" y="96491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4" name="Rounded Rectangle 113"/>
          <p:cNvSpPr/>
          <p:nvPr/>
        </p:nvSpPr>
        <p:spPr>
          <a:xfrm>
            <a:off x="9137957" y="94015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5" name="Rounded Rectangle 114"/>
          <p:cNvSpPr/>
          <p:nvPr/>
        </p:nvSpPr>
        <p:spPr>
          <a:xfrm>
            <a:off x="9137957" y="91538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6" name="Rounded Rectangle 115"/>
          <p:cNvSpPr/>
          <p:nvPr/>
        </p:nvSpPr>
        <p:spPr>
          <a:xfrm>
            <a:off x="9137957" y="89062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7" name="Rounded Rectangle 116"/>
          <p:cNvSpPr/>
          <p:nvPr/>
        </p:nvSpPr>
        <p:spPr>
          <a:xfrm>
            <a:off x="9137957" y="86585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8" name="Rounded Rectangle 117"/>
          <p:cNvSpPr/>
          <p:nvPr/>
        </p:nvSpPr>
        <p:spPr>
          <a:xfrm>
            <a:off x="9137957" y="84109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9" name="Rounded Rectangle 118"/>
          <p:cNvSpPr/>
          <p:nvPr/>
        </p:nvSpPr>
        <p:spPr>
          <a:xfrm>
            <a:off x="9137957" y="81632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0" name="Rounded Rectangle 119"/>
          <p:cNvSpPr/>
          <p:nvPr/>
        </p:nvSpPr>
        <p:spPr>
          <a:xfrm>
            <a:off x="9137957" y="79156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1" name="Rounded Rectangle 120"/>
          <p:cNvSpPr/>
          <p:nvPr/>
        </p:nvSpPr>
        <p:spPr>
          <a:xfrm>
            <a:off x="9137957" y="76679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2" name="Rounded Rectangle 121"/>
          <p:cNvSpPr/>
          <p:nvPr/>
        </p:nvSpPr>
        <p:spPr>
          <a:xfrm>
            <a:off x="9137957" y="74203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3" name="Rounded Rectangle 122"/>
          <p:cNvSpPr/>
          <p:nvPr/>
        </p:nvSpPr>
        <p:spPr>
          <a:xfrm>
            <a:off x="9137957" y="71726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4" name="Rounded Rectangle 123"/>
          <p:cNvSpPr/>
          <p:nvPr/>
        </p:nvSpPr>
        <p:spPr>
          <a:xfrm>
            <a:off x="9137957" y="69250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5" name="Rounded Rectangle 124"/>
          <p:cNvSpPr/>
          <p:nvPr/>
        </p:nvSpPr>
        <p:spPr>
          <a:xfrm>
            <a:off x="9137957" y="66773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6" name="Rounded Rectangle 125"/>
          <p:cNvSpPr/>
          <p:nvPr/>
        </p:nvSpPr>
        <p:spPr>
          <a:xfrm>
            <a:off x="9137957" y="64297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7" name="Rounded Rectangle 126"/>
          <p:cNvSpPr/>
          <p:nvPr/>
        </p:nvSpPr>
        <p:spPr>
          <a:xfrm>
            <a:off x="9137957" y="61820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8" name="Rounded Rectangle 127"/>
          <p:cNvSpPr/>
          <p:nvPr/>
        </p:nvSpPr>
        <p:spPr>
          <a:xfrm>
            <a:off x="9137957" y="593443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9" name="Rounded Rectangle 128"/>
          <p:cNvSpPr/>
          <p:nvPr/>
        </p:nvSpPr>
        <p:spPr>
          <a:xfrm>
            <a:off x="9137957" y="5686787"/>
            <a:ext cx="514350" cy="45719"/>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0" name="Rounded Rectangle 129"/>
          <p:cNvSpPr/>
          <p:nvPr/>
        </p:nvSpPr>
        <p:spPr>
          <a:xfrm>
            <a:off x="9137957" y="5439137"/>
            <a:ext cx="514350" cy="45719"/>
          </a:xfrm>
          <a:prstGeom prst="round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1" name="Rounded Rectangle 130"/>
          <p:cNvSpPr/>
          <p:nvPr/>
        </p:nvSpPr>
        <p:spPr>
          <a:xfrm>
            <a:off x="9137957" y="5191487"/>
            <a:ext cx="514350" cy="45719"/>
          </a:xfrm>
          <a:prstGeom prst="round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2" name="Rounded Rectangle 131"/>
          <p:cNvSpPr/>
          <p:nvPr/>
        </p:nvSpPr>
        <p:spPr>
          <a:xfrm>
            <a:off x="9137957" y="4943837"/>
            <a:ext cx="514350" cy="45719"/>
          </a:xfrm>
          <a:prstGeom prst="round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3" name="Rounded Rectangle 132"/>
          <p:cNvSpPr/>
          <p:nvPr/>
        </p:nvSpPr>
        <p:spPr>
          <a:xfrm>
            <a:off x="9137957" y="4696187"/>
            <a:ext cx="514350" cy="45719"/>
          </a:xfrm>
          <a:prstGeom prst="roundRect">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4" name="Rectangle 133"/>
          <p:cNvSpPr/>
          <p:nvPr/>
        </p:nvSpPr>
        <p:spPr>
          <a:xfrm>
            <a:off x="10547658" y="4696187"/>
            <a:ext cx="158620" cy="5741669"/>
          </a:xfrm>
          <a:prstGeom prst="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5" name="Rectangle 134"/>
          <p:cNvSpPr/>
          <p:nvPr/>
        </p:nvSpPr>
        <p:spPr>
          <a:xfrm>
            <a:off x="10547658" y="6429737"/>
            <a:ext cx="158620" cy="4008119"/>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6" name="Teardrop 135"/>
          <p:cNvSpPr/>
          <p:nvPr/>
        </p:nvSpPr>
        <p:spPr>
          <a:xfrm rot="2700000">
            <a:off x="10051004" y="6295034"/>
            <a:ext cx="269408" cy="269408"/>
          </a:xfrm>
          <a:prstGeom prst="teardrop">
            <a:avLst>
              <a:gd name="adj" fmla="val 160000"/>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7" name="Rounded Rectangle 136"/>
          <p:cNvSpPr/>
          <p:nvPr/>
        </p:nvSpPr>
        <p:spPr>
          <a:xfrm>
            <a:off x="10877727" y="103921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8" name="Rounded Rectangle 137"/>
          <p:cNvSpPr/>
          <p:nvPr/>
        </p:nvSpPr>
        <p:spPr>
          <a:xfrm>
            <a:off x="10877727" y="101444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9" name="Rounded Rectangle 138"/>
          <p:cNvSpPr/>
          <p:nvPr/>
        </p:nvSpPr>
        <p:spPr>
          <a:xfrm>
            <a:off x="10877727" y="98968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0" name="Rounded Rectangle 139"/>
          <p:cNvSpPr/>
          <p:nvPr/>
        </p:nvSpPr>
        <p:spPr>
          <a:xfrm>
            <a:off x="10877727" y="96491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1" name="Rounded Rectangle 140"/>
          <p:cNvSpPr/>
          <p:nvPr/>
        </p:nvSpPr>
        <p:spPr>
          <a:xfrm>
            <a:off x="10877727" y="94015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2" name="Rounded Rectangle 141"/>
          <p:cNvSpPr/>
          <p:nvPr/>
        </p:nvSpPr>
        <p:spPr>
          <a:xfrm>
            <a:off x="10877727" y="91538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3" name="Rounded Rectangle 142"/>
          <p:cNvSpPr/>
          <p:nvPr/>
        </p:nvSpPr>
        <p:spPr>
          <a:xfrm>
            <a:off x="10877727" y="89062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4" name="Rounded Rectangle 143"/>
          <p:cNvSpPr/>
          <p:nvPr/>
        </p:nvSpPr>
        <p:spPr>
          <a:xfrm>
            <a:off x="10877727" y="86585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5" name="Rounded Rectangle 144"/>
          <p:cNvSpPr/>
          <p:nvPr/>
        </p:nvSpPr>
        <p:spPr>
          <a:xfrm>
            <a:off x="10877727" y="84109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6" name="Rounded Rectangle 145"/>
          <p:cNvSpPr/>
          <p:nvPr/>
        </p:nvSpPr>
        <p:spPr>
          <a:xfrm>
            <a:off x="10877727" y="81632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7" name="Rounded Rectangle 146"/>
          <p:cNvSpPr/>
          <p:nvPr/>
        </p:nvSpPr>
        <p:spPr>
          <a:xfrm>
            <a:off x="10877727" y="79156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8" name="Rounded Rectangle 147"/>
          <p:cNvSpPr/>
          <p:nvPr/>
        </p:nvSpPr>
        <p:spPr>
          <a:xfrm>
            <a:off x="10877727" y="76679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9" name="Rounded Rectangle 148"/>
          <p:cNvSpPr/>
          <p:nvPr/>
        </p:nvSpPr>
        <p:spPr>
          <a:xfrm>
            <a:off x="10877727" y="74203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0" name="Rounded Rectangle 149"/>
          <p:cNvSpPr/>
          <p:nvPr/>
        </p:nvSpPr>
        <p:spPr>
          <a:xfrm>
            <a:off x="10877727" y="71726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1" name="Rounded Rectangle 150"/>
          <p:cNvSpPr/>
          <p:nvPr/>
        </p:nvSpPr>
        <p:spPr>
          <a:xfrm>
            <a:off x="10877727" y="69250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2" name="Rounded Rectangle 151"/>
          <p:cNvSpPr/>
          <p:nvPr/>
        </p:nvSpPr>
        <p:spPr>
          <a:xfrm>
            <a:off x="10877727" y="667738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3" name="Rounded Rectangle 152"/>
          <p:cNvSpPr/>
          <p:nvPr/>
        </p:nvSpPr>
        <p:spPr>
          <a:xfrm>
            <a:off x="10877727" y="6429737"/>
            <a:ext cx="514350" cy="45719"/>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4" name="Rounded Rectangle 153"/>
          <p:cNvSpPr/>
          <p:nvPr/>
        </p:nvSpPr>
        <p:spPr>
          <a:xfrm>
            <a:off x="10877727" y="618208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5" name="Rounded Rectangle 154"/>
          <p:cNvSpPr/>
          <p:nvPr/>
        </p:nvSpPr>
        <p:spPr>
          <a:xfrm>
            <a:off x="10877727" y="593443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6" name="Rounded Rectangle 155"/>
          <p:cNvSpPr/>
          <p:nvPr/>
        </p:nvSpPr>
        <p:spPr>
          <a:xfrm>
            <a:off x="10877727" y="568678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7" name="Rounded Rectangle 156"/>
          <p:cNvSpPr/>
          <p:nvPr/>
        </p:nvSpPr>
        <p:spPr>
          <a:xfrm>
            <a:off x="10877727" y="543913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8" name="Rounded Rectangle 157"/>
          <p:cNvSpPr/>
          <p:nvPr/>
        </p:nvSpPr>
        <p:spPr>
          <a:xfrm>
            <a:off x="10877727" y="519148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9" name="Rounded Rectangle 158"/>
          <p:cNvSpPr/>
          <p:nvPr/>
        </p:nvSpPr>
        <p:spPr>
          <a:xfrm>
            <a:off x="10877727" y="494383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0" name="Rounded Rectangle 159"/>
          <p:cNvSpPr/>
          <p:nvPr/>
        </p:nvSpPr>
        <p:spPr>
          <a:xfrm>
            <a:off x="10877727" y="4696187"/>
            <a:ext cx="514350" cy="45719"/>
          </a:xfrm>
          <a:prstGeom prst="roundRect">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TextBox 19"/>
          <p:cNvSpPr txBox="1"/>
          <p:nvPr/>
        </p:nvSpPr>
        <p:spPr>
          <a:xfrm rot="16200000">
            <a:off x="10181974" y="10876006"/>
            <a:ext cx="889987" cy="461665"/>
          </a:xfrm>
          <a:prstGeom prst="rect">
            <a:avLst/>
          </a:prstGeom>
          <a:noFill/>
        </p:spPr>
        <p:txBody>
          <a:bodyPr wrap="none" rtlCol="0">
            <a:spAutoFit/>
          </a:bodyPr>
          <a:lstStyle/>
          <a:p>
            <a:pPr algn="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2016</a:t>
            </a:r>
          </a:p>
        </p:txBody>
      </p:sp>
      <p:sp>
        <p:nvSpPr>
          <p:cNvPr id="161" name="TextBox 160"/>
          <p:cNvSpPr txBox="1"/>
          <p:nvPr/>
        </p:nvSpPr>
        <p:spPr>
          <a:xfrm rot="16200000">
            <a:off x="8442204" y="10876006"/>
            <a:ext cx="889987" cy="461665"/>
          </a:xfrm>
          <a:prstGeom prst="rect">
            <a:avLst/>
          </a:prstGeom>
          <a:noFill/>
        </p:spPr>
        <p:txBody>
          <a:bodyPr wrap="none" rtlCol="0">
            <a:spAutoFit/>
          </a:bodyPr>
          <a:lstStyle/>
          <a:p>
            <a:pPr algn="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2015</a:t>
            </a:r>
          </a:p>
        </p:txBody>
      </p:sp>
      <p:sp>
        <p:nvSpPr>
          <p:cNvPr id="162" name="TextBox 161"/>
          <p:cNvSpPr txBox="1"/>
          <p:nvPr/>
        </p:nvSpPr>
        <p:spPr>
          <a:xfrm rot="16200000">
            <a:off x="6702435" y="10876006"/>
            <a:ext cx="889987" cy="461665"/>
          </a:xfrm>
          <a:prstGeom prst="rect">
            <a:avLst/>
          </a:prstGeom>
          <a:noFill/>
        </p:spPr>
        <p:txBody>
          <a:bodyPr wrap="none" rtlCol="0">
            <a:spAutoFit/>
          </a:bodyPr>
          <a:lstStyle/>
          <a:p>
            <a:pPr algn="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2014</a:t>
            </a:r>
          </a:p>
        </p:txBody>
      </p:sp>
      <p:sp>
        <p:nvSpPr>
          <p:cNvPr id="163" name="TextBox 162"/>
          <p:cNvSpPr txBox="1"/>
          <p:nvPr/>
        </p:nvSpPr>
        <p:spPr>
          <a:xfrm rot="16200000">
            <a:off x="11921744" y="10876006"/>
            <a:ext cx="889987" cy="461665"/>
          </a:xfrm>
          <a:prstGeom prst="rect">
            <a:avLst/>
          </a:prstGeom>
          <a:noFill/>
        </p:spPr>
        <p:txBody>
          <a:bodyPr wrap="none" rtlCol="0">
            <a:spAutoFit/>
          </a:bodyPr>
          <a:lstStyle/>
          <a:p>
            <a:pPr algn="r"/>
            <a:r>
              <a:rPr lang="tr-TR" sz="2400" b="1">
                <a:solidFill>
                  <a:srgbClr val="0B486B"/>
                </a:solidFill>
                <a:latin typeface="Noto Sans SemiBold" panose="020B0502040504020204" pitchFamily="34" charset="0"/>
                <a:ea typeface="Open Sans Semibold" panose="020B0706030804020204" pitchFamily="34" charset="0"/>
                <a:cs typeface="Open Sans Semibold" panose="020B0706030804020204" pitchFamily="34" charset="0"/>
              </a:rPr>
              <a:t>2017</a:t>
            </a:r>
          </a:p>
        </p:txBody>
      </p:sp>
      <p:sp>
        <p:nvSpPr>
          <p:cNvPr id="164" name="Rectangle 163"/>
          <p:cNvSpPr/>
          <p:nvPr/>
        </p:nvSpPr>
        <p:spPr>
          <a:xfrm>
            <a:off x="5328348" y="4696187"/>
            <a:ext cx="158620" cy="5741669"/>
          </a:xfrm>
          <a:prstGeom prst="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5" name="Rectangle 164"/>
          <p:cNvSpPr/>
          <p:nvPr/>
        </p:nvSpPr>
        <p:spPr>
          <a:xfrm>
            <a:off x="5328348" y="6182087"/>
            <a:ext cx="158620" cy="4255769"/>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6" name="Teardrop 165"/>
          <p:cNvSpPr/>
          <p:nvPr/>
        </p:nvSpPr>
        <p:spPr>
          <a:xfrm rot="2700000">
            <a:off x="4831694" y="6058645"/>
            <a:ext cx="269408" cy="269408"/>
          </a:xfrm>
          <a:prstGeom prst="teardrop">
            <a:avLst>
              <a:gd name="adj" fmla="val 160000"/>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7" name="Rounded Rectangle 166"/>
          <p:cNvSpPr/>
          <p:nvPr/>
        </p:nvSpPr>
        <p:spPr>
          <a:xfrm>
            <a:off x="5658417" y="103921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8" name="Rounded Rectangle 167"/>
          <p:cNvSpPr/>
          <p:nvPr/>
        </p:nvSpPr>
        <p:spPr>
          <a:xfrm>
            <a:off x="5658417" y="101444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9" name="Rounded Rectangle 168"/>
          <p:cNvSpPr/>
          <p:nvPr/>
        </p:nvSpPr>
        <p:spPr>
          <a:xfrm>
            <a:off x="5658417" y="98968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0" name="Rounded Rectangle 169"/>
          <p:cNvSpPr/>
          <p:nvPr/>
        </p:nvSpPr>
        <p:spPr>
          <a:xfrm>
            <a:off x="5658417" y="96491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1" name="Rounded Rectangle 170"/>
          <p:cNvSpPr/>
          <p:nvPr/>
        </p:nvSpPr>
        <p:spPr>
          <a:xfrm>
            <a:off x="5658417" y="94015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2" name="Rounded Rectangle 171"/>
          <p:cNvSpPr/>
          <p:nvPr/>
        </p:nvSpPr>
        <p:spPr>
          <a:xfrm>
            <a:off x="5658417" y="91538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3" name="Rounded Rectangle 172"/>
          <p:cNvSpPr/>
          <p:nvPr/>
        </p:nvSpPr>
        <p:spPr>
          <a:xfrm>
            <a:off x="5658417" y="89062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4" name="Rounded Rectangle 173"/>
          <p:cNvSpPr/>
          <p:nvPr/>
        </p:nvSpPr>
        <p:spPr>
          <a:xfrm>
            <a:off x="5658417" y="86585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5" name="Rounded Rectangle 174"/>
          <p:cNvSpPr/>
          <p:nvPr/>
        </p:nvSpPr>
        <p:spPr>
          <a:xfrm>
            <a:off x="5658417" y="84109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6" name="Rounded Rectangle 175"/>
          <p:cNvSpPr/>
          <p:nvPr/>
        </p:nvSpPr>
        <p:spPr>
          <a:xfrm>
            <a:off x="5658417" y="81632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7" name="Rounded Rectangle 176"/>
          <p:cNvSpPr/>
          <p:nvPr/>
        </p:nvSpPr>
        <p:spPr>
          <a:xfrm>
            <a:off x="5658417" y="79156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8" name="Rounded Rectangle 177"/>
          <p:cNvSpPr/>
          <p:nvPr/>
        </p:nvSpPr>
        <p:spPr>
          <a:xfrm>
            <a:off x="5658417" y="76679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9" name="Rounded Rectangle 178"/>
          <p:cNvSpPr/>
          <p:nvPr/>
        </p:nvSpPr>
        <p:spPr>
          <a:xfrm>
            <a:off x="5658417" y="74203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0" name="Rounded Rectangle 179"/>
          <p:cNvSpPr/>
          <p:nvPr/>
        </p:nvSpPr>
        <p:spPr>
          <a:xfrm>
            <a:off x="5658417" y="71726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1" name="Rounded Rectangle 180"/>
          <p:cNvSpPr/>
          <p:nvPr/>
        </p:nvSpPr>
        <p:spPr>
          <a:xfrm>
            <a:off x="5658417" y="69250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2" name="Rounded Rectangle 181"/>
          <p:cNvSpPr/>
          <p:nvPr/>
        </p:nvSpPr>
        <p:spPr>
          <a:xfrm>
            <a:off x="5658417" y="66773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3" name="Rounded Rectangle 182"/>
          <p:cNvSpPr/>
          <p:nvPr/>
        </p:nvSpPr>
        <p:spPr>
          <a:xfrm>
            <a:off x="5658417" y="642973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4" name="Rounded Rectangle 183"/>
          <p:cNvSpPr/>
          <p:nvPr/>
        </p:nvSpPr>
        <p:spPr>
          <a:xfrm>
            <a:off x="5658417" y="6182087"/>
            <a:ext cx="514350" cy="45719"/>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5" name="Rounded Rectangle 184"/>
          <p:cNvSpPr/>
          <p:nvPr/>
        </p:nvSpPr>
        <p:spPr>
          <a:xfrm>
            <a:off x="5658417" y="5934437"/>
            <a:ext cx="514350" cy="45719"/>
          </a:xfrm>
          <a:prstGeom prst="round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6" name="Rounded Rectangle 185"/>
          <p:cNvSpPr/>
          <p:nvPr/>
        </p:nvSpPr>
        <p:spPr>
          <a:xfrm>
            <a:off x="5658417" y="5686787"/>
            <a:ext cx="514350" cy="45719"/>
          </a:xfrm>
          <a:prstGeom prst="round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7" name="Rounded Rectangle 186"/>
          <p:cNvSpPr/>
          <p:nvPr/>
        </p:nvSpPr>
        <p:spPr>
          <a:xfrm>
            <a:off x="5658417" y="5439137"/>
            <a:ext cx="514350" cy="45719"/>
          </a:xfrm>
          <a:prstGeom prst="round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8" name="Rounded Rectangle 187"/>
          <p:cNvSpPr/>
          <p:nvPr/>
        </p:nvSpPr>
        <p:spPr>
          <a:xfrm>
            <a:off x="5658417" y="5191487"/>
            <a:ext cx="514350" cy="45719"/>
          </a:xfrm>
          <a:prstGeom prst="round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9" name="Rounded Rectangle 188"/>
          <p:cNvSpPr/>
          <p:nvPr/>
        </p:nvSpPr>
        <p:spPr>
          <a:xfrm>
            <a:off x="5658417" y="4943837"/>
            <a:ext cx="514350" cy="45719"/>
          </a:xfrm>
          <a:prstGeom prst="round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0" name="Rounded Rectangle 189"/>
          <p:cNvSpPr/>
          <p:nvPr/>
        </p:nvSpPr>
        <p:spPr>
          <a:xfrm>
            <a:off x="5658417" y="4696187"/>
            <a:ext cx="514350" cy="45719"/>
          </a:xfrm>
          <a:prstGeom prst="roundRect">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1" name="TextBox 190"/>
          <p:cNvSpPr txBox="1"/>
          <p:nvPr/>
        </p:nvSpPr>
        <p:spPr>
          <a:xfrm rot="16200000">
            <a:off x="4962664" y="10876006"/>
            <a:ext cx="889987" cy="461665"/>
          </a:xfrm>
          <a:prstGeom prst="rect">
            <a:avLst/>
          </a:prstGeom>
          <a:noFill/>
        </p:spPr>
        <p:txBody>
          <a:bodyPr wrap="none" rtlCol="0">
            <a:spAutoFit/>
          </a:bodyPr>
          <a:lstStyle/>
          <a:p>
            <a:pPr algn="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2013</a:t>
            </a:r>
          </a:p>
        </p:txBody>
      </p:sp>
      <p:sp>
        <p:nvSpPr>
          <p:cNvPr id="192" name="Rectangle 191"/>
          <p:cNvSpPr/>
          <p:nvPr/>
        </p:nvSpPr>
        <p:spPr>
          <a:xfrm>
            <a:off x="14374520" y="5157852"/>
            <a:ext cx="6967701" cy="6694140"/>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93" name="TextBox 192"/>
          <p:cNvSpPr txBox="1"/>
          <p:nvPr/>
        </p:nvSpPr>
        <p:spPr>
          <a:xfrm>
            <a:off x="18796331" y="4696187"/>
            <a:ext cx="2545890"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sp>
        <p:nvSpPr>
          <p:cNvPr id="194" name="Rectangle 193"/>
          <p:cNvSpPr/>
          <p:nvPr/>
        </p:nvSpPr>
        <p:spPr>
          <a:xfrm>
            <a:off x="3594230" y="4696187"/>
            <a:ext cx="158620" cy="5741669"/>
          </a:xfrm>
          <a:prstGeom prst="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5" name="Rectangle 194"/>
          <p:cNvSpPr/>
          <p:nvPr/>
        </p:nvSpPr>
        <p:spPr>
          <a:xfrm>
            <a:off x="3594230" y="6925037"/>
            <a:ext cx="158620" cy="3512819"/>
          </a:xfrm>
          <a:prstGeom prst="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6" name="Teardrop 195"/>
          <p:cNvSpPr/>
          <p:nvPr/>
        </p:nvSpPr>
        <p:spPr>
          <a:xfrm rot="2700000">
            <a:off x="3097576" y="6790334"/>
            <a:ext cx="269408" cy="269408"/>
          </a:xfrm>
          <a:prstGeom prst="teardrop">
            <a:avLst>
              <a:gd name="adj" fmla="val 160000"/>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7" name="Rounded Rectangle 196"/>
          <p:cNvSpPr/>
          <p:nvPr/>
        </p:nvSpPr>
        <p:spPr>
          <a:xfrm>
            <a:off x="3924299" y="103921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8" name="Rounded Rectangle 197"/>
          <p:cNvSpPr/>
          <p:nvPr/>
        </p:nvSpPr>
        <p:spPr>
          <a:xfrm>
            <a:off x="3924299" y="101444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9" name="Rounded Rectangle 198"/>
          <p:cNvSpPr/>
          <p:nvPr/>
        </p:nvSpPr>
        <p:spPr>
          <a:xfrm>
            <a:off x="3924299" y="98968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0" name="Rounded Rectangle 199"/>
          <p:cNvSpPr/>
          <p:nvPr/>
        </p:nvSpPr>
        <p:spPr>
          <a:xfrm>
            <a:off x="3924299" y="96491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1" name="Rounded Rectangle 200"/>
          <p:cNvSpPr/>
          <p:nvPr/>
        </p:nvSpPr>
        <p:spPr>
          <a:xfrm>
            <a:off x="3924299" y="94015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2" name="Rounded Rectangle 201"/>
          <p:cNvSpPr/>
          <p:nvPr/>
        </p:nvSpPr>
        <p:spPr>
          <a:xfrm>
            <a:off x="3924299" y="91538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3" name="Rounded Rectangle 202"/>
          <p:cNvSpPr/>
          <p:nvPr/>
        </p:nvSpPr>
        <p:spPr>
          <a:xfrm>
            <a:off x="3924299" y="89062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4" name="Rounded Rectangle 203"/>
          <p:cNvSpPr/>
          <p:nvPr/>
        </p:nvSpPr>
        <p:spPr>
          <a:xfrm>
            <a:off x="3924299" y="86585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5" name="Rounded Rectangle 204"/>
          <p:cNvSpPr/>
          <p:nvPr/>
        </p:nvSpPr>
        <p:spPr>
          <a:xfrm>
            <a:off x="3924299" y="84109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6" name="Rounded Rectangle 205"/>
          <p:cNvSpPr/>
          <p:nvPr/>
        </p:nvSpPr>
        <p:spPr>
          <a:xfrm>
            <a:off x="3924299" y="81632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7" name="Rounded Rectangle 206"/>
          <p:cNvSpPr/>
          <p:nvPr/>
        </p:nvSpPr>
        <p:spPr>
          <a:xfrm>
            <a:off x="3924299" y="79156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8" name="Rounded Rectangle 207"/>
          <p:cNvSpPr/>
          <p:nvPr/>
        </p:nvSpPr>
        <p:spPr>
          <a:xfrm>
            <a:off x="3924299" y="76679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9" name="Rounded Rectangle 208"/>
          <p:cNvSpPr/>
          <p:nvPr/>
        </p:nvSpPr>
        <p:spPr>
          <a:xfrm>
            <a:off x="3924299" y="74203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0" name="Rounded Rectangle 209"/>
          <p:cNvSpPr/>
          <p:nvPr/>
        </p:nvSpPr>
        <p:spPr>
          <a:xfrm>
            <a:off x="3924299" y="717268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1" name="Rounded Rectangle 210"/>
          <p:cNvSpPr/>
          <p:nvPr/>
        </p:nvSpPr>
        <p:spPr>
          <a:xfrm>
            <a:off x="3924299" y="6925037"/>
            <a:ext cx="514350" cy="45719"/>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2" name="Rounded Rectangle 211"/>
          <p:cNvSpPr/>
          <p:nvPr/>
        </p:nvSpPr>
        <p:spPr>
          <a:xfrm>
            <a:off x="3924299" y="667738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3" name="Rounded Rectangle 212"/>
          <p:cNvSpPr/>
          <p:nvPr/>
        </p:nvSpPr>
        <p:spPr>
          <a:xfrm>
            <a:off x="3924299" y="642973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4" name="Rounded Rectangle 213"/>
          <p:cNvSpPr/>
          <p:nvPr/>
        </p:nvSpPr>
        <p:spPr>
          <a:xfrm>
            <a:off x="3924299" y="618208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5" name="Rounded Rectangle 214"/>
          <p:cNvSpPr/>
          <p:nvPr/>
        </p:nvSpPr>
        <p:spPr>
          <a:xfrm>
            <a:off x="3924299" y="593443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6" name="Rounded Rectangle 215"/>
          <p:cNvSpPr/>
          <p:nvPr/>
        </p:nvSpPr>
        <p:spPr>
          <a:xfrm>
            <a:off x="3924299" y="568678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7" name="Rounded Rectangle 216"/>
          <p:cNvSpPr/>
          <p:nvPr/>
        </p:nvSpPr>
        <p:spPr>
          <a:xfrm>
            <a:off x="3924299" y="543913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8" name="Rounded Rectangle 217"/>
          <p:cNvSpPr/>
          <p:nvPr/>
        </p:nvSpPr>
        <p:spPr>
          <a:xfrm>
            <a:off x="3924299" y="519148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9" name="Rounded Rectangle 218"/>
          <p:cNvSpPr/>
          <p:nvPr/>
        </p:nvSpPr>
        <p:spPr>
          <a:xfrm>
            <a:off x="3924299" y="494383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0" name="Rounded Rectangle 219"/>
          <p:cNvSpPr/>
          <p:nvPr/>
        </p:nvSpPr>
        <p:spPr>
          <a:xfrm>
            <a:off x="3924299" y="4696187"/>
            <a:ext cx="514350" cy="45719"/>
          </a:xfrm>
          <a:prstGeom prst="roundRect">
            <a:avLst/>
          </a:prstGeom>
          <a:solidFill>
            <a:srgbClr val="3B868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1" name="TextBox 220"/>
          <p:cNvSpPr txBox="1"/>
          <p:nvPr/>
        </p:nvSpPr>
        <p:spPr>
          <a:xfrm rot="16200000">
            <a:off x="3228546" y="10876006"/>
            <a:ext cx="889987" cy="461665"/>
          </a:xfrm>
          <a:prstGeom prst="rect">
            <a:avLst/>
          </a:prstGeom>
          <a:noFill/>
        </p:spPr>
        <p:txBody>
          <a:bodyPr wrap="none" rtlCol="0">
            <a:spAutoFit/>
          </a:bodyPr>
          <a:lstStyle/>
          <a:p>
            <a:pPr algn="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2012</a:t>
            </a:r>
          </a:p>
        </p:txBody>
      </p:sp>
      <p:cxnSp>
        <p:nvCxnSpPr>
          <p:cNvPr id="224" name="Straight Connector 223">
            <a:extLst>
              <a:ext uri="{FF2B5EF4-FFF2-40B4-BE49-F238E27FC236}">
                <a16:creationId xmlns:a16="http://schemas.microsoft.com/office/drawing/2014/main" id="{A93CE55B-7E3F-824D-A932-F697F88A8463}"/>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9918441C-73C4-BB44-8E89-BB9C8AE1BF7B}"/>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Column</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226" name="TextBox 225">
            <a:extLst>
              <a:ext uri="{FF2B5EF4-FFF2-40B4-BE49-F238E27FC236}">
                <a16:creationId xmlns:a16="http://schemas.microsoft.com/office/drawing/2014/main" id="{581A48A8-FB5F-2A46-8B9F-A8D5F78F7146}"/>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380531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791200" y="6581001"/>
            <a:ext cx="12801600" cy="1200329"/>
          </a:xfrm>
          <a:prstGeom prst="rect">
            <a:avLst/>
          </a:prstGeom>
          <a:noFill/>
        </p:spPr>
        <p:txBody>
          <a:bodyPr wrap="square" rtlCol="0">
            <a:spAutoFit/>
          </a:bodyPr>
          <a:lstStyle/>
          <a:p>
            <a:pPr algn="ctr"/>
            <a:r>
              <a:rPr lang="tr-TR" sz="72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INTERMISSION</a:t>
            </a:r>
          </a:p>
        </p:txBody>
      </p:sp>
      <p:sp>
        <p:nvSpPr>
          <p:cNvPr id="4" name="Rectangle 3"/>
          <p:cNvSpPr/>
          <p:nvPr/>
        </p:nvSpPr>
        <p:spPr>
          <a:xfrm>
            <a:off x="11852003" y="5934670"/>
            <a:ext cx="761747" cy="646331"/>
          </a:xfrm>
          <a:prstGeom prst="rect">
            <a:avLst/>
          </a:prstGeom>
        </p:spPr>
        <p:txBody>
          <a:bodyPr wrap="none">
            <a:spAutoFit/>
          </a:bodyPr>
          <a:lstStyle/>
          <a:p>
            <a:r>
              <a:rPr lang="tr-TR" b="1">
                <a:solidFill>
                  <a:schemeClr val="tx1">
                    <a:lumMod val="75000"/>
                    <a:lumOff val="25000"/>
                  </a:schemeClr>
                </a:solidFill>
                <a:latin typeface="Font Awesome 5 Free Solid" panose="02000503000000000000" pitchFamily="2" charset="2"/>
              </a:rPr>
              <a:t></a:t>
            </a:r>
            <a:endParaRPr lang="tr-TR">
              <a:solidFill>
                <a:schemeClr val="tx1">
                  <a:lumMod val="75000"/>
                  <a:lumOff val="25000"/>
                </a:schemeClr>
              </a:solidFill>
            </a:endParaRPr>
          </a:p>
        </p:txBody>
      </p:sp>
    </p:spTree>
    <p:extLst>
      <p:ext uri="{BB962C8B-B14F-4D97-AF65-F5344CB8AC3E}">
        <p14:creationId xmlns:p14="http://schemas.microsoft.com/office/powerpoint/2010/main" val="369980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990024893"/>
              </p:ext>
            </p:extLst>
          </p:nvPr>
        </p:nvGraphicFramePr>
        <p:xfrm>
          <a:off x="3041780" y="4569969"/>
          <a:ext cx="11360020" cy="7573347"/>
        </p:xfrm>
        <a:graphic>
          <a:graphicData uri="http://schemas.openxmlformats.org/drawingml/2006/chart">
            <c:chart xmlns:c="http://schemas.openxmlformats.org/drawingml/2006/chart" xmlns:r="http://schemas.openxmlformats.org/officeDocument/2006/relationships" r:id="rId3"/>
          </a:graphicData>
        </a:graphic>
      </p:graphicFrame>
      <p:sp>
        <p:nvSpPr>
          <p:cNvPr id="230" name="Rectangle 229"/>
          <p:cNvSpPr/>
          <p:nvPr/>
        </p:nvSpPr>
        <p:spPr>
          <a:xfrm>
            <a:off x="15506700" y="5157852"/>
            <a:ext cx="5835521" cy="6694140"/>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a:t>
            </a:r>
          </a:p>
        </p:txBody>
      </p:sp>
      <p:sp>
        <p:nvSpPr>
          <p:cNvPr id="231" name="TextBox 230"/>
          <p:cNvSpPr txBox="1"/>
          <p:nvPr/>
        </p:nvSpPr>
        <p:spPr>
          <a:xfrm>
            <a:off x="18796331" y="4696187"/>
            <a:ext cx="2545890"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cxnSp>
        <p:nvCxnSpPr>
          <p:cNvPr id="10" name="Straight Connector 9">
            <a:extLst>
              <a:ext uri="{FF2B5EF4-FFF2-40B4-BE49-F238E27FC236}">
                <a16:creationId xmlns:a16="http://schemas.microsoft.com/office/drawing/2014/main" id="{C6FFF7F7-9703-2240-A92E-84F651170C3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AE7A8B-CF7A-1F4B-8DA5-65E43E69EC1C}"/>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Chart</a:t>
            </a:r>
          </a:p>
        </p:txBody>
      </p:sp>
      <p:sp>
        <p:nvSpPr>
          <p:cNvPr id="12" name="TextBox 11">
            <a:extLst>
              <a:ext uri="{FF2B5EF4-FFF2-40B4-BE49-F238E27FC236}">
                <a16:creationId xmlns:a16="http://schemas.microsoft.com/office/drawing/2014/main" id="{D3492F5F-BC89-4B4E-8BC4-C74EC2C16B2A}"/>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16036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55764934"/>
              </p:ext>
            </p:extLst>
          </p:nvPr>
        </p:nvGraphicFramePr>
        <p:xfrm>
          <a:off x="12192000" y="4950969"/>
          <a:ext cx="10788520" cy="7192347"/>
        </p:xfrm>
        <a:graphic>
          <a:graphicData uri="http://schemas.openxmlformats.org/drawingml/2006/chart">
            <c:chart xmlns:c="http://schemas.openxmlformats.org/drawingml/2006/chart" xmlns:r="http://schemas.openxmlformats.org/officeDocument/2006/relationships" r:id="rId3"/>
          </a:graphicData>
        </a:graphic>
      </p:graphicFrame>
      <p:sp>
        <p:nvSpPr>
          <p:cNvPr id="230" name="Rectangle 229"/>
          <p:cNvSpPr/>
          <p:nvPr/>
        </p:nvSpPr>
        <p:spPr>
          <a:xfrm>
            <a:off x="3041780" y="5157852"/>
            <a:ext cx="7302370" cy="2631490"/>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31" name="TextBox 230"/>
          <p:cNvSpPr txBox="1"/>
          <p:nvPr/>
        </p:nvSpPr>
        <p:spPr>
          <a:xfrm>
            <a:off x="3041780" y="4696187"/>
            <a:ext cx="2545890"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sp>
        <p:nvSpPr>
          <p:cNvPr id="2" name="Oval 1"/>
          <p:cNvSpPr/>
          <p:nvPr/>
        </p:nvSpPr>
        <p:spPr>
          <a:xfrm>
            <a:off x="11907264" y="6153150"/>
            <a:ext cx="569469" cy="569469"/>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TextBox 3"/>
          <p:cNvSpPr txBox="1"/>
          <p:nvPr/>
        </p:nvSpPr>
        <p:spPr>
          <a:xfrm>
            <a:off x="11363888" y="6972300"/>
            <a:ext cx="1656224"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SERVICE 1</a:t>
            </a:r>
          </a:p>
        </p:txBody>
      </p:sp>
      <p:sp>
        <p:nvSpPr>
          <p:cNvPr id="10" name="Oval 9"/>
          <p:cNvSpPr/>
          <p:nvPr/>
        </p:nvSpPr>
        <p:spPr>
          <a:xfrm>
            <a:off x="11907264" y="7924800"/>
            <a:ext cx="569469" cy="569469"/>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TextBox 10"/>
          <p:cNvSpPr txBox="1"/>
          <p:nvPr/>
        </p:nvSpPr>
        <p:spPr>
          <a:xfrm>
            <a:off x="11363888" y="8743950"/>
            <a:ext cx="1656224"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SERVICE 2</a:t>
            </a:r>
          </a:p>
        </p:txBody>
      </p:sp>
      <p:sp>
        <p:nvSpPr>
          <p:cNvPr id="12" name="Oval 11"/>
          <p:cNvSpPr/>
          <p:nvPr/>
        </p:nvSpPr>
        <p:spPr>
          <a:xfrm>
            <a:off x="11907264" y="9696450"/>
            <a:ext cx="569469" cy="569469"/>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TextBox 12"/>
          <p:cNvSpPr txBox="1"/>
          <p:nvPr/>
        </p:nvSpPr>
        <p:spPr>
          <a:xfrm>
            <a:off x="11363888" y="10515600"/>
            <a:ext cx="1656224"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SERVICE 3</a:t>
            </a:r>
          </a:p>
        </p:txBody>
      </p:sp>
      <p:sp>
        <p:nvSpPr>
          <p:cNvPr id="15" name="Rectangle 14"/>
          <p:cNvSpPr/>
          <p:nvPr/>
        </p:nvSpPr>
        <p:spPr>
          <a:xfrm>
            <a:off x="3041780" y="8712672"/>
            <a:ext cx="7302370" cy="2631490"/>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6" name="TextBox 15"/>
          <p:cNvSpPr txBox="1"/>
          <p:nvPr/>
        </p:nvSpPr>
        <p:spPr>
          <a:xfrm>
            <a:off x="3041780" y="8251007"/>
            <a:ext cx="2529860"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YOUR SUBTITLE</a:t>
            </a:r>
          </a:p>
        </p:txBody>
      </p:sp>
      <p:cxnSp>
        <p:nvCxnSpPr>
          <p:cNvPr id="19" name="Straight Connector 18">
            <a:extLst>
              <a:ext uri="{FF2B5EF4-FFF2-40B4-BE49-F238E27FC236}">
                <a16:creationId xmlns:a16="http://schemas.microsoft.com/office/drawing/2014/main" id="{ADB85F84-DBB0-DA40-A8CF-B89BF628F055}"/>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DF378E3-33F9-1849-90B8-94D34B60AC7A}"/>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Pie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21" name="TextBox 20">
            <a:extLst>
              <a:ext uri="{FF2B5EF4-FFF2-40B4-BE49-F238E27FC236}">
                <a16:creationId xmlns:a16="http://schemas.microsoft.com/office/drawing/2014/main" id="{55AC931C-D3EE-704F-BC89-2ADE9136AD33}"/>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31118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66316354"/>
              </p:ext>
            </p:extLst>
          </p:nvPr>
        </p:nvGraphicFramePr>
        <p:xfrm>
          <a:off x="1384430" y="5021514"/>
          <a:ext cx="9004300" cy="600286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036026" y="7422782"/>
            <a:ext cx="1701108" cy="1200329"/>
          </a:xfrm>
          <a:prstGeom prst="rect">
            <a:avLst/>
          </a:prstGeom>
          <a:noFill/>
        </p:spPr>
        <p:txBody>
          <a:bodyPr wrap="none" rtlCol="0">
            <a:spAutoFit/>
          </a:bodyPr>
          <a:lstStyle/>
          <a:p>
            <a:pPr algn="ctr"/>
            <a:r>
              <a:rPr lang="tr-TR" sz="72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60</a:t>
            </a:r>
            <a:r>
              <a:rPr lang="tr-TR" sz="4000" b="1">
                <a:solidFill>
                  <a:srgbClr val="8AC7C0"/>
                </a:solidFill>
                <a:latin typeface="Noto Sans" panose="020B0502040504020204" pitchFamily="34" charset="0"/>
                <a:ea typeface="Open Sans Extrabold" panose="020B0906030804020204" pitchFamily="34" charset="0"/>
                <a:cs typeface="Open Sans Extrabold" panose="020B0906030804020204" pitchFamily="34" charset="0"/>
              </a:rPr>
              <a:t>%</a:t>
            </a:r>
          </a:p>
        </p:txBody>
      </p:sp>
      <p:sp>
        <p:nvSpPr>
          <p:cNvPr id="15" name="Oval 14"/>
          <p:cNvSpPr/>
          <p:nvPr/>
        </p:nvSpPr>
        <p:spPr>
          <a:xfrm>
            <a:off x="10137038" y="5759332"/>
            <a:ext cx="666750" cy="666750"/>
          </a:xfrm>
          <a:prstGeom prst="ellipse">
            <a:avLst/>
          </a:prstGeom>
          <a:noFill/>
          <a:ln w="1270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Oval 59"/>
          <p:cNvSpPr/>
          <p:nvPr/>
        </p:nvSpPr>
        <p:spPr>
          <a:xfrm>
            <a:off x="10137038" y="7092832"/>
            <a:ext cx="666750" cy="666750"/>
          </a:xfrm>
          <a:prstGeom prst="ellipse">
            <a:avLst/>
          </a:prstGeom>
          <a:noFill/>
          <a:ln w="1270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1" name="Oval 60"/>
          <p:cNvSpPr/>
          <p:nvPr/>
        </p:nvSpPr>
        <p:spPr>
          <a:xfrm>
            <a:off x="10137038" y="8426332"/>
            <a:ext cx="666750" cy="666750"/>
          </a:xfrm>
          <a:prstGeom prst="ellipse">
            <a:avLst/>
          </a:prstGeom>
          <a:noFill/>
          <a:ln w="1270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2" name="Oval 61"/>
          <p:cNvSpPr/>
          <p:nvPr/>
        </p:nvSpPr>
        <p:spPr>
          <a:xfrm>
            <a:off x="10137038" y="9759832"/>
            <a:ext cx="666750" cy="666750"/>
          </a:xfrm>
          <a:prstGeom prst="ellipse">
            <a:avLst/>
          </a:prstGeom>
          <a:noFill/>
          <a:ln w="1270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TextBox 15"/>
          <p:cNvSpPr txBox="1"/>
          <p:nvPr/>
        </p:nvSpPr>
        <p:spPr>
          <a:xfrm>
            <a:off x="11175817" y="5861874"/>
            <a:ext cx="1624163"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Product 1</a:t>
            </a:r>
          </a:p>
        </p:txBody>
      </p:sp>
      <p:sp>
        <p:nvSpPr>
          <p:cNvPr id="64" name="TextBox 63"/>
          <p:cNvSpPr txBox="1"/>
          <p:nvPr/>
        </p:nvSpPr>
        <p:spPr>
          <a:xfrm>
            <a:off x="11175817" y="7191949"/>
            <a:ext cx="1624163" cy="461665"/>
          </a:xfrm>
          <a:prstGeom prst="rect">
            <a:avLst/>
          </a:prstGeom>
          <a:noFill/>
        </p:spPr>
        <p:txBody>
          <a:bodyPr wrap="non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Product 2</a:t>
            </a:r>
          </a:p>
        </p:txBody>
      </p:sp>
      <p:sp>
        <p:nvSpPr>
          <p:cNvPr id="65" name="TextBox 64"/>
          <p:cNvSpPr txBox="1"/>
          <p:nvPr/>
        </p:nvSpPr>
        <p:spPr>
          <a:xfrm>
            <a:off x="11175817" y="8528874"/>
            <a:ext cx="1624163" cy="461665"/>
          </a:xfrm>
          <a:prstGeom prst="rect">
            <a:avLst/>
          </a:prstGeom>
          <a:noFill/>
        </p:spPr>
        <p:txBody>
          <a:bodyPr wrap="non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Product 3</a:t>
            </a:r>
          </a:p>
        </p:txBody>
      </p:sp>
      <p:sp>
        <p:nvSpPr>
          <p:cNvPr id="66" name="TextBox 65"/>
          <p:cNvSpPr txBox="1"/>
          <p:nvPr/>
        </p:nvSpPr>
        <p:spPr>
          <a:xfrm>
            <a:off x="11175817" y="9865799"/>
            <a:ext cx="1624163"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Product 4</a:t>
            </a:r>
          </a:p>
        </p:txBody>
      </p:sp>
      <p:sp>
        <p:nvSpPr>
          <p:cNvPr id="17" name="Rounded Rectangle 16"/>
          <p:cNvSpPr/>
          <p:nvPr/>
        </p:nvSpPr>
        <p:spPr>
          <a:xfrm>
            <a:off x="14211300" y="5021514"/>
            <a:ext cx="7130921" cy="6002865"/>
          </a:xfrm>
          <a:prstGeom prst="roundRect">
            <a:avLst>
              <a:gd name="adj" fmla="val 9685"/>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TextBox 17"/>
          <p:cNvSpPr txBox="1"/>
          <p:nvPr/>
        </p:nvSpPr>
        <p:spPr>
          <a:xfrm>
            <a:off x="16546677" y="5691365"/>
            <a:ext cx="2464137" cy="584775"/>
          </a:xfrm>
          <a:prstGeom prst="rect">
            <a:avLst/>
          </a:prstGeom>
          <a:noFill/>
        </p:spPr>
        <p:txBody>
          <a:bodyPr wrap="none" rtlCol="0">
            <a:spAutoFit/>
          </a:bodyPr>
          <a:lstStyle/>
          <a:p>
            <a:pPr algn="ctr"/>
            <a:r>
              <a:rPr lang="tr-TR" sz="32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PRODUCT 1</a:t>
            </a:r>
          </a:p>
        </p:txBody>
      </p:sp>
      <p:sp>
        <p:nvSpPr>
          <p:cNvPr id="69" name="Rectangle 68"/>
          <p:cNvSpPr/>
          <p:nvPr/>
        </p:nvSpPr>
        <p:spPr>
          <a:xfrm>
            <a:off x="15135225" y="6384209"/>
            <a:ext cx="5283069" cy="3970318"/>
          </a:xfrm>
          <a:prstGeom prst="rect">
            <a:avLst/>
          </a:prstGeom>
        </p:spPr>
        <p:txBody>
          <a:bodyPr wrap="square">
            <a:spAutoFit/>
          </a:bodyPr>
          <a:lstStyle/>
          <a:p>
            <a:pPr algn="just">
              <a:lnSpc>
                <a:spcPct val="150000"/>
              </a:lnSpc>
            </a:pP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21" name="Straight Connector 20">
            <a:extLst>
              <a:ext uri="{FF2B5EF4-FFF2-40B4-BE49-F238E27FC236}">
                <a16:creationId xmlns:a16="http://schemas.microsoft.com/office/drawing/2014/main" id="{F22A9E4F-4459-F745-9D44-58F05F4F05AE}"/>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9A60ED-1BCE-9E49-AE91-B84A866803EB}"/>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Doughnut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Chart</a:t>
            </a:r>
          </a:p>
        </p:txBody>
      </p:sp>
      <p:sp>
        <p:nvSpPr>
          <p:cNvPr id="23" name="TextBox 22">
            <a:extLst>
              <a:ext uri="{FF2B5EF4-FFF2-40B4-BE49-F238E27FC236}">
                <a16:creationId xmlns:a16="http://schemas.microsoft.com/office/drawing/2014/main" id="{B38A431D-3409-064E-9EBF-0290539AE1B7}"/>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415095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81" y="4507088"/>
            <a:ext cx="18300440" cy="7201972"/>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a:p>
            <a:pPr algn="just">
              <a:lnSpc>
                <a:spcPct val="150000"/>
              </a:lnSpc>
            </a:pP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malesuada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faucibus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ultricies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odio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sollicitudin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odio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condimentum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iaculis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Integer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risus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dapibus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luctus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neque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feugiat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6" name="TextBox 5">
            <a:extLst>
              <a:ext uri="{FF2B5EF4-FFF2-40B4-BE49-F238E27FC236}">
                <a16:creationId xmlns:a16="http://schemas.microsoft.com/office/drawing/2014/main" id="{AE3A99E5-B7AF-EF44-A12E-4FA44969557B}"/>
              </a:ext>
            </a:extLst>
          </p:cNvPr>
          <p:cNvSpPr txBox="1"/>
          <p:nvPr/>
        </p:nvSpPr>
        <p:spPr>
          <a:xfrm>
            <a:off x="9071499" y="1376742"/>
            <a:ext cx="338105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Description</a:t>
            </a:r>
          </a:p>
        </p:txBody>
      </p:sp>
      <p:cxnSp>
        <p:nvCxnSpPr>
          <p:cNvPr id="8" name="Straight Connector 7">
            <a:extLst>
              <a:ext uri="{FF2B5EF4-FFF2-40B4-BE49-F238E27FC236}">
                <a16:creationId xmlns:a16="http://schemas.microsoft.com/office/drawing/2014/main" id="{D46EA036-0FF9-8E40-9A61-0097CCD7FDB6}"/>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786459F-39F8-DC4E-8746-141AD37C0334}"/>
              </a:ext>
            </a:extLst>
          </p:cNvPr>
          <p:cNvSpPr txBox="1"/>
          <p:nvPr/>
        </p:nvSpPr>
        <p:spPr>
          <a:xfrm>
            <a:off x="3159010" y="1238242"/>
            <a:ext cx="548932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FULL TEXT SLIDE</a:t>
            </a:r>
          </a:p>
        </p:txBody>
      </p:sp>
    </p:spTree>
    <p:extLst>
      <p:ext uri="{BB962C8B-B14F-4D97-AF65-F5344CB8AC3E}">
        <p14:creationId xmlns:p14="http://schemas.microsoft.com/office/powerpoint/2010/main" val="15213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951809142"/>
              </p:ext>
            </p:extLst>
          </p:nvPr>
        </p:nvGraphicFramePr>
        <p:xfrm>
          <a:off x="1302550" y="4741687"/>
          <a:ext cx="7889346" cy="5259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73703209"/>
              </p:ext>
            </p:extLst>
          </p:nvPr>
        </p:nvGraphicFramePr>
        <p:xfrm>
          <a:off x="8061064" y="4741687"/>
          <a:ext cx="7889346" cy="52595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extLst>
              <p:ext uri="{D42A27DB-BD31-4B8C-83A1-F6EECF244321}">
                <p14:modId xmlns:p14="http://schemas.microsoft.com/office/powerpoint/2010/main" val="3303783331"/>
              </p:ext>
            </p:extLst>
          </p:nvPr>
        </p:nvGraphicFramePr>
        <p:xfrm>
          <a:off x="14819577" y="4741687"/>
          <a:ext cx="7889346" cy="5259564"/>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570108" y="6720048"/>
            <a:ext cx="1726756" cy="1015663"/>
          </a:xfrm>
          <a:prstGeom prst="rect">
            <a:avLst/>
          </a:prstGeom>
          <a:noFill/>
        </p:spPr>
        <p:txBody>
          <a:bodyPr wrap="none" rtlCol="0">
            <a:spAutoFit/>
          </a:bodyPr>
          <a:lstStyle/>
          <a:p>
            <a:pPr algn="ctr"/>
            <a:r>
              <a:rPr lang="tr-TR" sz="6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55%</a:t>
            </a:r>
          </a:p>
        </p:txBody>
      </p:sp>
      <p:sp>
        <p:nvSpPr>
          <p:cNvPr id="20" name="TextBox 19"/>
          <p:cNvSpPr txBox="1"/>
          <p:nvPr/>
        </p:nvSpPr>
        <p:spPr>
          <a:xfrm>
            <a:off x="11328621" y="6720048"/>
            <a:ext cx="1726756" cy="1015663"/>
          </a:xfrm>
          <a:prstGeom prst="rect">
            <a:avLst/>
          </a:prstGeom>
          <a:noFill/>
        </p:spPr>
        <p:txBody>
          <a:bodyPr wrap="none" rtlCol="0">
            <a:spAutoFit/>
          </a:bodyPr>
          <a:lstStyle/>
          <a:p>
            <a:pPr algn="ctr"/>
            <a:r>
              <a:rPr lang="tr-TR" sz="6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60%</a:t>
            </a:r>
          </a:p>
        </p:txBody>
      </p:sp>
      <p:sp>
        <p:nvSpPr>
          <p:cNvPr id="21" name="TextBox 20"/>
          <p:cNvSpPr txBox="1"/>
          <p:nvPr/>
        </p:nvSpPr>
        <p:spPr>
          <a:xfrm>
            <a:off x="18087135" y="6720048"/>
            <a:ext cx="1726756" cy="1015663"/>
          </a:xfrm>
          <a:prstGeom prst="rect">
            <a:avLst/>
          </a:prstGeom>
          <a:noFill/>
        </p:spPr>
        <p:txBody>
          <a:bodyPr wrap="none" rtlCol="0">
            <a:spAutoFit/>
          </a:bodyPr>
          <a:lstStyle/>
          <a:p>
            <a:pPr algn="ctr"/>
            <a:r>
              <a:rPr lang="tr-TR" sz="60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65%</a:t>
            </a:r>
          </a:p>
        </p:txBody>
      </p:sp>
      <p:sp>
        <p:nvSpPr>
          <p:cNvPr id="9" name="TextBox 8"/>
          <p:cNvSpPr txBox="1"/>
          <p:nvPr/>
        </p:nvSpPr>
        <p:spPr>
          <a:xfrm>
            <a:off x="4485951" y="10441523"/>
            <a:ext cx="1895071"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PRODUCT 1</a:t>
            </a:r>
          </a:p>
        </p:txBody>
      </p:sp>
      <p:sp>
        <p:nvSpPr>
          <p:cNvPr id="23" name="Rectangle 22"/>
          <p:cNvSpPr/>
          <p:nvPr/>
        </p:nvSpPr>
        <p:spPr>
          <a:xfrm>
            <a:off x="3041780" y="10903188"/>
            <a:ext cx="4559170" cy="1053878"/>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a:t>
            </a:r>
          </a:p>
        </p:txBody>
      </p:sp>
      <p:sp>
        <p:nvSpPr>
          <p:cNvPr id="26" name="TextBox 25"/>
          <p:cNvSpPr txBox="1"/>
          <p:nvPr/>
        </p:nvSpPr>
        <p:spPr>
          <a:xfrm>
            <a:off x="11244463" y="10441523"/>
            <a:ext cx="1895071"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PRODUCT 2</a:t>
            </a:r>
          </a:p>
        </p:txBody>
      </p:sp>
      <p:sp>
        <p:nvSpPr>
          <p:cNvPr id="27" name="Rectangle 26"/>
          <p:cNvSpPr/>
          <p:nvPr/>
        </p:nvSpPr>
        <p:spPr>
          <a:xfrm>
            <a:off x="9912413" y="10903188"/>
            <a:ext cx="4559170" cy="1053878"/>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a:t>
            </a:r>
          </a:p>
        </p:txBody>
      </p:sp>
      <p:sp>
        <p:nvSpPr>
          <p:cNvPr id="28" name="TextBox 27"/>
          <p:cNvSpPr txBox="1"/>
          <p:nvPr/>
        </p:nvSpPr>
        <p:spPr>
          <a:xfrm>
            <a:off x="18002975" y="10441523"/>
            <a:ext cx="1895071" cy="461665"/>
          </a:xfrm>
          <a:prstGeom prst="rect">
            <a:avLst/>
          </a:prstGeom>
          <a:noFill/>
        </p:spPr>
        <p:txBody>
          <a:bodyPr wrap="none" rtlCol="0">
            <a:spAutoFit/>
          </a:bodyPr>
          <a:lstStyle/>
          <a:p>
            <a:pPr algn="ct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PRODUCT 3</a:t>
            </a:r>
          </a:p>
        </p:txBody>
      </p:sp>
      <p:sp>
        <p:nvSpPr>
          <p:cNvPr id="29" name="Rectangle 28"/>
          <p:cNvSpPr/>
          <p:nvPr/>
        </p:nvSpPr>
        <p:spPr>
          <a:xfrm>
            <a:off x="16484665" y="10903188"/>
            <a:ext cx="4559170" cy="1053878"/>
          </a:xfrm>
          <a:prstGeom prst="rect">
            <a:avLst/>
          </a:prstGeom>
        </p:spPr>
        <p:txBody>
          <a:bodyPr wrap="square">
            <a:spAutoFit/>
          </a:bodyPr>
          <a:lstStyle/>
          <a:p>
            <a:pPr algn="ctr">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a:t>
            </a:r>
          </a:p>
        </p:txBody>
      </p:sp>
      <p:cxnSp>
        <p:nvCxnSpPr>
          <p:cNvPr id="24" name="Straight Connector 23">
            <a:extLst>
              <a:ext uri="{FF2B5EF4-FFF2-40B4-BE49-F238E27FC236}">
                <a16:creationId xmlns:a16="http://schemas.microsoft.com/office/drawing/2014/main" id="{F7C9444E-EDCD-CB45-BA42-9DD04D4B585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D461B58-2DAA-D349-BFED-6304E9D30CBD}"/>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Chart</a:t>
            </a:r>
          </a:p>
        </p:txBody>
      </p:sp>
      <p:sp>
        <p:nvSpPr>
          <p:cNvPr id="30" name="TextBox 29">
            <a:extLst>
              <a:ext uri="{FF2B5EF4-FFF2-40B4-BE49-F238E27FC236}">
                <a16:creationId xmlns:a16="http://schemas.microsoft.com/office/drawing/2014/main" id="{CB14008C-0D3A-3043-AB8F-B37FA234EE66}"/>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50960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098542742"/>
              </p:ext>
            </p:extLst>
          </p:nvPr>
        </p:nvGraphicFramePr>
        <p:xfrm>
          <a:off x="3041779" y="3992738"/>
          <a:ext cx="18300441" cy="809836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8B9DAA91-37C1-D14C-848B-BC1A8A56F4F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F5B534C-D3A5-B44B-9D13-56920F595575}"/>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Chart</a:t>
            </a:r>
          </a:p>
        </p:txBody>
      </p:sp>
      <p:sp>
        <p:nvSpPr>
          <p:cNvPr id="11" name="TextBox 10">
            <a:extLst>
              <a:ext uri="{FF2B5EF4-FFF2-40B4-BE49-F238E27FC236}">
                <a16:creationId xmlns:a16="http://schemas.microsoft.com/office/drawing/2014/main" id="{3FB7DB4C-0FA2-074E-9412-D60F158ED615}"/>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277656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736643927"/>
              </p:ext>
            </p:extLst>
          </p:nvPr>
        </p:nvGraphicFramePr>
        <p:xfrm>
          <a:off x="3041780" y="4569969"/>
          <a:ext cx="11360020" cy="7573347"/>
        </p:xfrm>
        <a:graphic>
          <a:graphicData uri="http://schemas.openxmlformats.org/drawingml/2006/chart">
            <c:chart xmlns:c="http://schemas.openxmlformats.org/drawingml/2006/chart" xmlns:r="http://schemas.openxmlformats.org/officeDocument/2006/relationships" r:id="rId3"/>
          </a:graphicData>
        </a:graphic>
      </p:graphicFrame>
      <p:sp>
        <p:nvSpPr>
          <p:cNvPr id="230" name="Rectangle 229"/>
          <p:cNvSpPr/>
          <p:nvPr/>
        </p:nvSpPr>
        <p:spPr>
          <a:xfrm>
            <a:off x="15506700" y="5157852"/>
            <a:ext cx="5835521" cy="5170646"/>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Curabitur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gravida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nisi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pulvinar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turpi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231" name="TextBox 230"/>
          <p:cNvSpPr txBox="1"/>
          <p:nvPr/>
        </p:nvSpPr>
        <p:spPr>
          <a:xfrm>
            <a:off x="18796331" y="4696187"/>
            <a:ext cx="2545890"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sp>
        <p:nvSpPr>
          <p:cNvPr id="2" name="Rounded Rectangle 1"/>
          <p:cNvSpPr/>
          <p:nvPr/>
        </p:nvSpPr>
        <p:spPr>
          <a:xfrm>
            <a:off x="20334739" y="10868689"/>
            <a:ext cx="304800" cy="304800"/>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TextBox 8"/>
          <p:cNvSpPr txBox="1"/>
          <p:nvPr/>
        </p:nvSpPr>
        <p:spPr>
          <a:xfrm>
            <a:off x="19683873" y="11394732"/>
            <a:ext cx="1606530" cy="400110"/>
          </a:xfrm>
          <a:prstGeom prst="rect">
            <a:avLst/>
          </a:prstGeom>
          <a:noFill/>
        </p:spPr>
        <p:txBody>
          <a:bodyPr wrap="none" rtlCol="0">
            <a:spAutoFit/>
          </a:bodyPr>
          <a:lstStyle/>
          <a:p>
            <a:pPr algn="ctr"/>
            <a:r>
              <a:rPr lang="tr-TR" sz="2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PRODUCT 3</a:t>
            </a:r>
          </a:p>
        </p:txBody>
      </p:sp>
      <p:sp>
        <p:nvSpPr>
          <p:cNvPr id="10" name="Rounded Rectangle 9"/>
          <p:cNvSpPr/>
          <p:nvPr/>
        </p:nvSpPr>
        <p:spPr>
          <a:xfrm>
            <a:off x="18201139" y="10868689"/>
            <a:ext cx="304800" cy="304800"/>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TextBox 10"/>
          <p:cNvSpPr txBox="1"/>
          <p:nvPr/>
        </p:nvSpPr>
        <p:spPr>
          <a:xfrm>
            <a:off x="17550273" y="11394732"/>
            <a:ext cx="1606530" cy="400110"/>
          </a:xfrm>
          <a:prstGeom prst="rect">
            <a:avLst/>
          </a:prstGeom>
          <a:noFill/>
        </p:spPr>
        <p:txBody>
          <a:bodyPr wrap="none" rtlCol="0">
            <a:spAutoFit/>
          </a:bodyPr>
          <a:lstStyle/>
          <a:p>
            <a:pPr algn="ctr"/>
            <a:r>
              <a:rPr lang="tr-TR" sz="2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PRODUCT 2</a:t>
            </a:r>
          </a:p>
        </p:txBody>
      </p:sp>
      <p:sp>
        <p:nvSpPr>
          <p:cNvPr id="12" name="Rounded Rectangle 11"/>
          <p:cNvSpPr/>
          <p:nvPr/>
        </p:nvSpPr>
        <p:spPr>
          <a:xfrm>
            <a:off x="16034404" y="10868689"/>
            <a:ext cx="304800" cy="304800"/>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TextBox 12"/>
          <p:cNvSpPr txBox="1"/>
          <p:nvPr/>
        </p:nvSpPr>
        <p:spPr>
          <a:xfrm>
            <a:off x="15383539" y="11394732"/>
            <a:ext cx="1606529" cy="400110"/>
          </a:xfrm>
          <a:prstGeom prst="rect">
            <a:avLst/>
          </a:prstGeom>
          <a:noFill/>
        </p:spPr>
        <p:txBody>
          <a:bodyPr wrap="none" rtlCol="0">
            <a:spAutoFit/>
          </a:bodyPr>
          <a:lstStyle/>
          <a:p>
            <a:pPr algn="ctr"/>
            <a:r>
              <a:rPr lang="tr-TR" sz="2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PRODUCT 1</a:t>
            </a:r>
          </a:p>
        </p:txBody>
      </p:sp>
      <p:cxnSp>
        <p:nvCxnSpPr>
          <p:cNvPr id="16" name="Straight Connector 15">
            <a:extLst>
              <a:ext uri="{FF2B5EF4-FFF2-40B4-BE49-F238E27FC236}">
                <a16:creationId xmlns:a16="http://schemas.microsoft.com/office/drawing/2014/main" id="{11CEA3BE-8195-BF4B-875F-29AB723FCD86}"/>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8A75112-77D9-934A-A460-931ADDB90984}"/>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Chart</a:t>
            </a:r>
          </a:p>
        </p:txBody>
      </p:sp>
      <p:sp>
        <p:nvSpPr>
          <p:cNvPr id="18" name="TextBox 17">
            <a:extLst>
              <a:ext uri="{FF2B5EF4-FFF2-40B4-BE49-F238E27FC236}">
                <a16:creationId xmlns:a16="http://schemas.microsoft.com/office/drawing/2014/main" id="{21C30317-979F-5A4A-9C48-0E404ED81237}"/>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212059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3641955626"/>
              </p:ext>
            </p:extLst>
          </p:nvPr>
        </p:nvGraphicFramePr>
        <p:xfrm>
          <a:off x="10797564" y="4629150"/>
          <a:ext cx="11370717" cy="7580478"/>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3041780" y="5090815"/>
            <a:ext cx="6692770" cy="3139321"/>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4" name="TextBox 23"/>
          <p:cNvSpPr txBox="1"/>
          <p:nvPr/>
        </p:nvSpPr>
        <p:spPr>
          <a:xfrm>
            <a:off x="3041780" y="4629150"/>
            <a:ext cx="2545890"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DATA ANALYSIS</a:t>
            </a:r>
          </a:p>
        </p:txBody>
      </p:sp>
      <p:sp>
        <p:nvSpPr>
          <p:cNvPr id="25" name="Rectangle 24"/>
          <p:cNvSpPr/>
          <p:nvPr/>
        </p:nvSpPr>
        <p:spPr>
          <a:xfrm>
            <a:off x="3041780" y="9153466"/>
            <a:ext cx="6692770" cy="3139321"/>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sapien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vulputate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6" name="TextBox 25"/>
          <p:cNvSpPr txBox="1"/>
          <p:nvPr/>
        </p:nvSpPr>
        <p:spPr>
          <a:xfrm>
            <a:off x="3041780" y="8691801"/>
            <a:ext cx="2529860"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YOUR SUBTITLE</a:t>
            </a:r>
          </a:p>
        </p:txBody>
      </p:sp>
      <p:cxnSp>
        <p:nvCxnSpPr>
          <p:cNvPr id="12" name="Straight Connector 11">
            <a:extLst>
              <a:ext uri="{FF2B5EF4-FFF2-40B4-BE49-F238E27FC236}">
                <a16:creationId xmlns:a16="http://schemas.microsoft.com/office/drawing/2014/main" id="{DAE83B3D-E6F7-EB40-8789-13C10D9FDDF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DFE24A-FECD-2941-AE0E-315429889157}"/>
              </a:ext>
            </a:extLst>
          </p:cNvPr>
          <p:cNvSpPr txBox="1"/>
          <p:nvPr/>
        </p:nvSpPr>
        <p:spPr>
          <a:xfrm>
            <a:off x="8966164"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Native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PPT Chart</a:t>
            </a:r>
          </a:p>
        </p:txBody>
      </p:sp>
      <p:sp>
        <p:nvSpPr>
          <p:cNvPr id="14" name="TextBox 13">
            <a:extLst>
              <a:ext uri="{FF2B5EF4-FFF2-40B4-BE49-F238E27FC236}">
                <a16:creationId xmlns:a16="http://schemas.microsoft.com/office/drawing/2014/main" id="{9E69F8B4-56E1-6E41-8D46-E7B4E1C8ACB0}"/>
              </a:ext>
            </a:extLst>
          </p:cNvPr>
          <p:cNvSpPr txBox="1"/>
          <p:nvPr/>
        </p:nvSpPr>
        <p:spPr>
          <a:xfrm>
            <a:off x="3159010" y="1206364"/>
            <a:ext cx="52985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CUSTOM CHART</a:t>
            </a:r>
          </a:p>
        </p:txBody>
      </p:sp>
    </p:spTree>
    <p:extLst>
      <p:ext uri="{BB962C8B-B14F-4D97-AF65-F5344CB8AC3E}">
        <p14:creationId xmlns:p14="http://schemas.microsoft.com/office/powerpoint/2010/main" val="381456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2801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PROJECTS</a:t>
            </a:r>
          </a:p>
        </p:txBody>
      </p:sp>
      <p:grpSp>
        <p:nvGrpSpPr>
          <p:cNvPr id="3" name="Group 2"/>
          <p:cNvGrpSpPr/>
          <p:nvPr/>
        </p:nvGrpSpPr>
        <p:grpSpPr>
          <a:xfrm>
            <a:off x="2247900" y="11114216"/>
            <a:ext cx="992505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236616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8900000">
            <a:off x="3630471" y="6567130"/>
            <a:ext cx="2579616" cy="25796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Rectangle 41"/>
          <p:cNvSpPr/>
          <p:nvPr/>
        </p:nvSpPr>
        <p:spPr>
          <a:xfrm rot="18900000">
            <a:off x="7278599" y="6567130"/>
            <a:ext cx="2579616" cy="25796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Rectangle 42"/>
          <p:cNvSpPr/>
          <p:nvPr/>
        </p:nvSpPr>
        <p:spPr>
          <a:xfrm rot="18900000">
            <a:off x="10926728" y="6567130"/>
            <a:ext cx="2579616" cy="25796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Rectangle 43"/>
          <p:cNvSpPr/>
          <p:nvPr/>
        </p:nvSpPr>
        <p:spPr>
          <a:xfrm rot="18900000">
            <a:off x="14574856" y="6567130"/>
            <a:ext cx="2579616" cy="25796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Rectangle 44"/>
          <p:cNvSpPr/>
          <p:nvPr/>
        </p:nvSpPr>
        <p:spPr>
          <a:xfrm rot="18900000">
            <a:off x="18222985" y="6567130"/>
            <a:ext cx="2579616" cy="25796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Rectangle 48"/>
          <p:cNvSpPr/>
          <p:nvPr/>
        </p:nvSpPr>
        <p:spPr>
          <a:xfrm rot="18900000">
            <a:off x="5791153" y="5107234"/>
            <a:ext cx="1851278" cy="1851278"/>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Rectangle 49"/>
          <p:cNvSpPr/>
          <p:nvPr/>
        </p:nvSpPr>
        <p:spPr>
          <a:xfrm rot="18900000">
            <a:off x="9466834" y="5179869"/>
            <a:ext cx="1851278" cy="1851278"/>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 name="Rectangle 50"/>
          <p:cNvSpPr/>
          <p:nvPr/>
        </p:nvSpPr>
        <p:spPr>
          <a:xfrm rot="18900000">
            <a:off x="13114962" y="5107234"/>
            <a:ext cx="1851278" cy="1851278"/>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Rectangle 51"/>
          <p:cNvSpPr/>
          <p:nvPr/>
        </p:nvSpPr>
        <p:spPr>
          <a:xfrm rot="18900000">
            <a:off x="16763089" y="5107234"/>
            <a:ext cx="1851278" cy="1851278"/>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Rectangle 9"/>
          <p:cNvSpPr/>
          <p:nvPr/>
        </p:nvSpPr>
        <p:spPr>
          <a:xfrm>
            <a:off x="6327903" y="5571208"/>
            <a:ext cx="53091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11" name="Rectangle 10"/>
          <p:cNvSpPr/>
          <p:nvPr/>
        </p:nvSpPr>
        <p:spPr>
          <a:xfrm>
            <a:off x="10080528" y="5751565"/>
            <a:ext cx="569387" cy="707886"/>
          </a:xfrm>
          <a:prstGeom prst="rect">
            <a:avLst/>
          </a:prstGeom>
        </p:spPr>
        <p:txBody>
          <a:bodyPr wrap="none">
            <a:spAutoFit/>
          </a:bodyPr>
          <a:lstStyle/>
          <a:p>
            <a:r>
              <a:rPr lang="tr-TR" sz="4000" b="1">
                <a:solidFill>
                  <a:schemeClr val="bg1"/>
                </a:solidFill>
                <a:latin typeface="Font Awesome 5 Free Solid" panose="02000503000000000000" pitchFamily="2" charset="2"/>
              </a:rPr>
              <a:t></a:t>
            </a:r>
            <a:endParaRPr lang="tr-TR" sz="4000">
              <a:solidFill>
                <a:schemeClr val="bg1"/>
              </a:solidFill>
            </a:endParaRPr>
          </a:p>
        </p:txBody>
      </p:sp>
      <p:sp>
        <p:nvSpPr>
          <p:cNvPr id="12" name="Rectangle 11"/>
          <p:cNvSpPr/>
          <p:nvPr/>
        </p:nvSpPr>
        <p:spPr>
          <a:xfrm>
            <a:off x="13626065" y="5648152"/>
            <a:ext cx="748923" cy="769441"/>
          </a:xfrm>
          <a:prstGeom prst="rect">
            <a:avLst/>
          </a:prstGeom>
        </p:spPr>
        <p:txBody>
          <a:bodyPr wrap="none">
            <a:spAutoFit/>
          </a:bodyPr>
          <a:lstStyle/>
          <a:p>
            <a:r>
              <a:rPr lang="tr-TR" sz="4400" b="1">
                <a:solidFill>
                  <a:schemeClr val="bg1"/>
                </a:solidFill>
                <a:latin typeface="Font Awesome 5 Free Solid" panose="02000503000000000000" pitchFamily="2" charset="2"/>
              </a:rPr>
              <a:t></a:t>
            </a:r>
            <a:endParaRPr lang="tr-TR" sz="4400">
              <a:solidFill>
                <a:schemeClr val="bg1"/>
              </a:solidFill>
            </a:endParaRPr>
          </a:p>
        </p:txBody>
      </p:sp>
      <p:sp>
        <p:nvSpPr>
          <p:cNvPr id="13" name="Rectangle 12"/>
          <p:cNvSpPr/>
          <p:nvPr/>
        </p:nvSpPr>
        <p:spPr>
          <a:xfrm>
            <a:off x="17288617" y="5617373"/>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14" name="TextBox 13"/>
          <p:cNvSpPr txBox="1"/>
          <p:nvPr/>
        </p:nvSpPr>
        <p:spPr>
          <a:xfrm rot="18900000">
            <a:off x="5480424" y="9469221"/>
            <a:ext cx="2425665" cy="461665"/>
          </a:xfrm>
          <a:prstGeom prst="rect">
            <a:avLst/>
          </a:prstGeom>
          <a:noFill/>
        </p:spPr>
        <p:txBody>
          <a:bodyPr wrap="none" rtlCol="0">
            <a:spAutoFit/>
          </a:bodyPr>
          <a:lstStyle/>
          <a:p>
            <a:pPr algn="ctr"/>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60" name="TextBox 59"/>
          <p:cNvSpPr txBox="1"/>
          <p:nvPr/>
        </p:nvSpPr>
        <p:spPr>
          <a:xfrm rot="18900000">
            <a:off x="9160591" y="9469222"/>
            <a:ext cx="2425665" cy="461665"/>
          </a:xfrm>
          <a:prstGeom prst="rect">
            <a:avLst/>
          </a:prstGeom>
          <a:noFill/>
        </p:spPr>
        <p:txBody>
          <a:bodyPr wrap="none" rtlCol="0">
            <a:spAutoFit/>
          </a:bodyPr>
          <a:lstStyle/>
          <a:p>
            <a:pPr algn="ctr"/>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61" name="TextBox 60"/>
          <p:cNvSpPr txBox="1"/>
          <p:nvPr/>
        </p:nvSpPr>
        <p:spPr>
          <a:xfrm rot="18900000">
            <a:off x="12840757" y="9469222"/>
            <a:ext cx="2425665" cy="461665"/>
          </a:xfrm>
          <a:prstGeom prst="rect">
            <a:avLst/>
          </a:prstGeom>
          <a:noFill/>
        </p:spPr>
        <p:txBody>
          <a:bodyPr wrap="none" rtlCol="0">
            <a:spAutoFit/>
          </a:bodyPr>
          <a:lstStyle/>
          <a:p>
            <a:pPr algn="ct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62" name="TextBox 61"/>
          <p:cNvSpPr txBox="1"/>
          <p:nvPr/>
        </p:nvSpPr>
        <p:spPr>
          <a:xfrm rot="18900000">
            <a:off x="16520923" y="9469222"/>
            <a:ext cx="2425665" cy="461665"/>
          </a:xfrm>
          <a:prstGeom prst="rect">
            <a:avLst/>
          </a:prstGeom>
          <a:noFill/>
        </p:spPr>
        <p:txBody>
          <a:bodyPr wrap="none" rtlCol="0">
            <a:spAutoFit/>
          </a:bodyPr>
          <a:lstStyle/>
          <a:p>
            <a:pPr algn="ct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cxnSp>
        <p:nvCxnSpPr>
          <p:cNvPr id="24" name="Straight Connector 23">
            <a:extLst>
              <a:ext uri="{FF2B5EF4-FFF2-40B4-BE49-F238E27FC236}">
                <a16:creationId xmlns:a16="http://schemas.microsoft.com/office/drawing/2014/main" id="{E79A1515-1766-5147-AD73-C79373F4E680}"/>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FA3CEE6-6F73-054C-B53C-2DB1A2E8C30F}"/>
              </a:ext>
            </a:extLst>
          </p:cNvPr>
          <p:cNvSpPr txBox="1"/>
          <p:nvPr/>
        </p:nvSpPr>
        <p:spPr>
          <a:xfrm>
            <a:off x="9510449"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Works</a:t>
            </a:r>
          </a:p>
        </p:txBody>
      </p:sp>
      <p:sp>
        <p:nvSpPr>
          <p:cNvPr id="26" name="TextBox 25">
            <a:extLst>
              <a:ext uri="{FF2B5EF4-FFF2-40B4-BE49-F238E27FC236}">
                <a16:creationId xmlns:a16="http://schemas.microsoft.com/office/drawing/2014/main" id="{52E9AEED-EE47-E947-B7B3-872C9CF078D0}"/>
              </a:ext>
            </a:extLst>
          </p:cNvPr>
          <p:cNvSpPr txBox="1"/>
          <p:nvPr/>
        </p:nvSpPr>
        <p:spPr>
          <a:xfrm>
            <a:off x="3159010" y="1206364"/>
            <a:ext cx="5925340"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GALLERY</a:t>
            </a:r>
          </a:p>
        </p:txBody>
      </p:sp>
    </p:spTree>
    <p:extLst>
      <p:ext uri="{BB962C8B-B14F-4D97-AF65-F5344CB8AC3E}">
        <p14:creationId xmlns:p14="http://schemas.microsoft.com/office/powerpoint/2010/main" val="215093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1781" y="4876800"/>
            <a:ext cx="7233974" cy="72199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Rectangle 27"/>
          <p:cNvSpPr/>
          <p:nvPr/>
        </p:nvSpPr>
        <p:spPr>
          <a:xfrm>
            <a:off x="10385029" y="4876800"/>
            <a:ext cx="3562350" cy="72199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TextBox 1"/>
          <p:cNvSpPr txBox="1"/>
          <p:nvPr/>
        </p:nvSpPr>
        <p:spPr>
          <a:xfrm>
            <a:off x="5445935" y="5670620"/>
            <a:ext cx="2425665"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16" name="Rectangle 15"/>
          <p:cNvSpPr/>
          <p:nvPr/>
        </p:nvSpPr>
        <p:spPr>
          <a:xfrm>
            <a:off x="3893409" y="6132285"/>
            <a:ext cx="5530719" cy="5170646"/>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9" name="Rectangle 18"/>
          <p:cNvSpPr/>
          <p:nvPr/>
        </p:nvSpPr>
        <p:spPr>
          <a:xfrm>
            <a:off x="14056653" y="4876800"/>
            <a:ext cx="3562350" cy="72199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Rectangle 19"/>
          <p:cNvSpPr/>
          <p:nvPr/>
        </p:nvSpPr>
        <p:spPr>
          <a:xfrm>
            <a:off x="17728277" y="4876800"/>
            <a:ext cx="3562350" cy="72199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3" name="Straight Connector 12">
            <a:extLst>
              <a:ext uri="{FF2B5EF4-FFF2-40B4-BE49-F238E27FC236}">
                <a16:creationId xmlns:a16="http://schemas.microsoft.com/office/drawing/2014/main" id="{1944DD07-BF04-BC4D-BF31-CA13A8382D0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6E8547-B0B4-B946-B6AC-3838828CCDFE}"/>
              </a:ext>
            </a:extLst>
          </p:cNvPr>
          <p:cNvSpPr txBox="1"/>
          <p:nvPr/>
        </p:nvSpPr>
        <p:spPr>
          <a:xfrm>
            <a:off x="9510449"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Three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5" name="TextBox 14">
            <a:extLst>
              <a:ext uri="{FF2B5EF4-FFF2-40B4-BE49-F238E27FC236}">
                <a16:creationId xmlns:a16="http://schemas.microsoft.com/office/drawing/2014/main" id="{1C60ABA4-1432-7448-80BA-7A1FE36CC013}"/>
              </a:ext>
            </a:extLst>
          </p:cNvPr>
          <p:cNvSpPr txBox="1"/>
          <p:nvPr/>
        </p:nvSpPr>
        <p:spPr>
          <a:xfrm>
            <a:off x="3159010" y="1206364"/>
            <a:ext cx="5925340"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GALLERY</a:t>
            </a:r>
          </a:p>
        </p:txBody>
      </p:sp>
    </p:spTree>
    <p:extLst>
      <p:ext uri="{BB962C8B-B14F-4D97-AF65-F5344CB8AC3E}">
        <p14:creationId xmlns:p14="http://schemas.microsoft.com/office/powerpoint/2010/main" val="5576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41780" y="4876800"/>
            <a:ext cx="10905598"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Rectangle 5"/>
          <p:cNvSpPr/>
          <p:nvPr/>
        </p:nvSpPr>
        <p:spPr>
          <a:xfrm>
            <a:off x="14044613" y="4876800"/>
            <a:ext cx="7246015" cy="7219950"/>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Rectangle 35"/>
          <p:cNvSpPr/>
          <p:nvPr/>
        </p:nvSpPr>
        <p:spPr>
          <a:xfrm>
            <a:off x="3041780" y="8534400"/>
            <a:ext cx="10905598"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TextBox 1"/>
          <p:cNvSpPr txBox="1"/>
          <p:nvPr/>
        </p:nvSpPr>
        <p:spPr>
          <a:xfrm>
            <a:off x="16454787" y="5670620"/>
            <a:ext cx="2425665"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16" name="Rectangle 15"/>
          <p:cNvSpPr/>
          <p:nvPr/>
        </p:nvSpPr>
        <p:spPr>
          <a:xfrm>
            <a:off x="14902261" y="6132285"/>
            <a:ext cx="5530719" cy="5170646"/>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5" name="Freeform 24"/>
          <p:cNvSpPr/>
          <p:nvPr/>
        </p:nvSpPr>
        <p:spPr>
          <a:xfrm rot="5400000">
            <a:off x="2614687" y="8156889"/>
            <a:ext cx="1447460" cy="659774"/>
          </a:xfrm>
          <a:custGeom>
            <a:avLst/>
            <a:gdLst>
              <a:gd name="connsiteX0" fmla="*/ 1636827 w 3273655"/>
              <a:gd name="connsiteY0" fmla="*/ 0 h 1492180"/>
              <a:gd name="connsiteX1" fmla="*/ 3272857 w 3273655"/>
              <a:gd name="connsiteY1" fmla="*/ 1476378 h 1492180"/>
              <a:gd name="connsiteX2" fmla="*/ 3273655 w 3273655"/>
              <a:gd name="connsiteY2" fmla="*/ 1492180 h 1492180"/>
              <a:gd name="connsiteX3" fmla="*/ 0 w 3273655"/>
              <a:gd name="connsiteY3" fmla="*/ 1492180 h 1492180"/>
              <a:gd name="connsiteX4" fmla="*/ 798 w 3273655"/>
              <a:gd name="connsiteY4" fmla="*/ 1476378 h 1492180"/>
              <a:gd name="connsiteX5" fmla="*/ 1636827 w 3273655"/>
              <a:gd name="connsiteY5" fmla="*/ 0 h 149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55" h="1492180">
                <a:moveTo>
                  <a:pt x="1636827" y="0"/>
                </a:moveTo>
                <a:cubicBezTo>
                  <a:pt x="2488305" y="0"/>
                  <a:pt x="3188641" y="647119"/>
                  <a:pt x="3272857" y="1476378"/>
                </a:cubicBezTo>
                <a:lnTo>
                  <a:pt x="3273655" y="1492180"/>
                </a:lnTo>
                <a:lnTo>
                  <a:pt x="0" y="1492180"/>
                </a:lnTo>
                <a:lnTo>
                  <a:pt x="798" y="1476378"/>
                </a:lnTo>
                <a:cubicBezTo>
                  <a:pt x="85013" y="647119"/>
                  <a:pt x="785349" y="0"/>
                  <a:pt x="1636827" y="0"/>
                </a:cubicBezTo>
                <a:close/>
              </a:path>
            </a:pathLst>
          </a:custGeom>
          <a:solidFill>
            <a:srgbClr val="0B486B"/>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3" name="Straight Connector 12">
            <a:extLst>
              <a:ext uri="{FF2B5EF4-FFF2-40B4-BE49-F238E27FC236}">
                <a16:creationId xmlns:a16="http://schemas.microsoft.com/office/drawing/2014/main" id="{295EFC7E-DAD0-5044-80E4-34C7F9658AD6}"/>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009704-2E21-BA4D-B39C-5735DE052C7A}"/>
              </a:ext>
            </a:extLst>
          </p:cNvPr>
          <p:cNvSpPr txBox="1"/>
          <p:nvPr/>
        </p:nvSpPr>
        <p:spPr>
          <a:xfrm>
            <a:off x="9510449"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Two</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5" name="TextBox 14">
            <a:extLst>
              <a:ext uri="{FF2B5EF4-FFF2-40B4-BE49-F238E27FC236}">
                <a16:creationId xmlns:a16="http://schemas.microsoft.com/office/drawing/2014/main" id="{44074C3B-613A-C743-BBCD-274FA70172A1}"/>
              </a:ext>
            </a:extLst>
          </p:cNvPr>
          <p:cNvSpPr txBox="1"/>
          <p:nvPr/>
        </p:nvSpPr>
        <p:spPr>
          <a:xfrm>
            <a:off x="3159010" y="1206364"/>
            <a:ext cx="5925340"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GALLERY</a:t>
            </a:r>
          </a:p>
        </p:txBody>
      </p:sp>
    </p:spTree>
    <p:extLst>
      <p:ext uri="{BB962C8B-B14F-4D97-AF65-F5344CB8AC3E}">
        <p14:creationId xmlns:p14="http://schemas.microsoft.com/office/powerpoint/2010/main" val="184766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80" y="5886450"/>
            <a:ext cx="4483400" cy="6267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Rectangle 15"/>
          <p:cNvSpPr/>
          <p:nvPr/>
        </p:nvSpPr>
        <p:spPr>
          <a:xfrm>
            <a:off x="7630263" y="4838700"/>
            <a:ext cx="4483400" cy="6267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18746" y="5886450"/>
            <a:ext cx="4483400" cy="6267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Rectangle 20"/>
          <p:cNvSpPr/>
          <p:nvPr/>
        </p:nvSpPr>
        <p:spPr>
          <a:xfrm>
            <a:off x="16807228" y="4838700"/>
            <a:ext cx="4483400" cy="62674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Rectangle 8"/>
          <p:cNvSpPr/>
          <p:nvPr/>
        </p:nvSpPr>
        <p:spPr>
          <a:xfrm>
            <a:off x="3041780" y="4838700"/>
            <a:ext cx="4483400" cy="10477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Rectangle 21"/>
          <p:cNvSpPr/>
          <p:nvPr/>
        </p:nvSpPr>
        <p:spPr>
          <a:xfrm>
            <a:off x="7630263" y="11106150"/>
            <a:ext cx="4483400" cy="10477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Rectangle 22"/>
          <p:cNvSpPr/>
          <p:nvPr/>
        </p:nvSpPr>
        <p:spPr>
          <a:xfrm>
            <a:off x="12218746" y="4838700"/>
            <a:ext cx="4483400" cy="10477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Rectangle 23"/>
          <p:cNvSpPr/>
          <p:nvPr/>
        </p:nvSpPr>
        <p:spPr>
          <a:xfrm>
            <a:off x="16807228" y="11106150"/>
            <a:ext cx="4483400" cy="10477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TextBox 9"/>
          <p:cNvSpPr txBox="1"/>
          <p:nvPr/>
        </p:nvSpPr>
        <p:spPr>
          <a:xfrm>
            <a:off x="4070647" y="5131743"/>
            <a:ext cx="2425665"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25" name="TextBox 24"/>
          <p:cNvSpPr txBox="1"/>
          <p:nvPr/>
        </p:nvSpPr>
        <p:spPr>
          <a:xfrm>
            <a:off x="13247613" y="5131743"/>
            <a:ext cx="2425665"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27" name="TextBox 26"/>
          <p:cNvSpPr txBox="1"/>
          <p:nvPr/>
        </p:nvSpPr>
        <p:spPr>
          <a:xfrm>
            <a:off x="8659130" y="11399192"/>
            <a:ext cx="2425665"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28" name="TextBox 27"/>
          <p:cNvSpPr txBox="1"/>
          <p:nvPr/>
        </p:nvSpPr>
        <p:spPr>
          <a:xfrm>
            <a:off x="17836095" y="11399191"/>
            <a:ext cx="2425665"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cxnSp>
        <p:nvCxnSpPr>
          <p:cNvPr id="20" name="Straight Connector 19">
            <a:extLst>
              <a:ext uri="{FF2B5EF4-FFF2-40B4-BE49-F238E27FC236}">
                <a16:creationId xmlns:a16="http://schemas.microsoft.com/office/drawing/2014/main" id="{D848EE91-15A3-1441-9006-B1FF5F38100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C6C2845-94BD-784A-95BA-553A022C56A1}"/>
              </a:ext>
            </a:extLst>
          </p:cNvPr>
          <p:cNvSpPr txBox="1"/>
          <p:nvPr/>
        </p:nvSpPr>
        <p:spPr>
          <a:xfrm>
            <a:off x="9510449" y="1323093"/>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9" name="TextBox 28">
            <a:extLst>
              <a:ext uri="{FF2B5EF4-FFF2-40B4-BE49-F238E27FC236}">
                <a16:creationId xmlns:a16="http://schemas.microsoft.com/office/drawing/2014/main" id="{6A892B85-C999-BF44-8E92-3145788C13A0}"/>
              </a:ext>
            </a:extLst>
          </p:cNvPr>
          <p:cNvSpPr txBox="1"/>
          <p:nvPr/>
        </p:nvSpPr>
        <p:spPr>
          <a:xfrm>
            <a:off x="3159010" y="1206364"/>
            <a:ext cx="5925340"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GALLERY</a:t>
            </a:r>
          </a:p>
        </p:txBody>
      </p:sp>
    </p:spTree>
    <p:extLst>
      <p:ext uri="{BB962C8B-B14F-4D97-AF65-F5344CB8AC3E}">
        <p14:creationId xmlns:p14="http://schemas.microsoft.com/office/powerpoint/2010/main" val="12874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71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Rectangle 12"/>
          <p:cNvSpPr/>
          <p:nvPr/>
        </p:nvSpPr>
        <p:spPr>
          <a:xfrm>
            <a:off x="6096000" y="0"/>
            <a:ext cx="6096000" cy="137160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192000" y="0"/>
            <a:ext cx="6096000" cy="1371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8288000" y="0"/>
            <a:ext cx="6096000" cy="137160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TextBox 19"/>
          <p:cNvSpPr txBox="1"/>
          <p:nvPr/>
        </p:nvSpPr>
        <p:spPr>
          <a:xfrm>
            <a:off x="7369317" y="3441680"/>
            <a:ext cx="3549370" cy="646331"/>
          </a:xfrm>
          <a:prstGeom prst="rect">
            <a:avLst/>
          </a:prstGeom>
          <a:noFill/>
        </p:spPr>
        <p:txBody>
          <a:bodyPr wrap="none" rtlCol="0">
            <a:spAutoFit/>
          </a:bodyPr>
          <a:lstStyle/>
          <a:p>
            <a:pPr algn="ctr"/>
            <a:r>
              <a:rPr lang="tr-TR"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21" name="Rectangle 20"/>
          <p:cNvSpPr/>
          <p:nvPr/>
        </p:nvSpPr>
        <p:spPr>
          <a:xfrm>
            <a:off x="6972300" y="4088011"/>
            <a:ext cx="4343400" cy="6186309"/>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2" name="TextBox 21"/>
          <p:cNvSpPr txBox="1"/>
          <p:nvPr/>
        </p:nvSpPr>
        <p:spPr>
          <a:xfrm>
            <a:off x="19561317" y="3441680"/>
            <a:ext cx="3549370" cy="646331"/>
          </a:xfrm>
          <a:prstGeom prst="rect">
            <a:avLst/>
          </a:prstGeom>
          <a:noFill/>
        </p:spPr>
        <p:txBody>
          <a:bodyPr wrap="none" rtlCol="0">
            <a:spAutoFit/>
          </a:bodyPr>
          <a:lstStyle/>
          <a:p>
            <a:pPr algn="ctr"/>
            <a:r>
              <a:rPr lang="tr-TR"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23" name="Rectangle 22"/>
          <p:cNvSpPr/>
          <p:nvPr/>
        </p:nvSpPr>
        <p:spPr>
          <a:xfrm>
            <a:off x="19164300" y="4088011"/>
            <a:ext cx="4343400" cy="6186309"/>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4" name="Isosceles Triangle 23"/>
          <p:cNvSpPr/>
          <p:nvPr/>
        </p:nvSpPr>
        <p:spPr>
          <a:xfrm rot="5400000" flipH="1" flipV="1">
            <a:off x="17205259" y="1149907"/>
            <a:ext cx="1261098" cy="904384"/>
          </a:xfrm>
          <a:prstGeom prst="triangl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Isosceles Triangle 24"/>
          <p:cNvSpPr/>
          <p:nvPr/>
        </p:nvSpPr>
        <p:spPr>
          <a:xfrm rot="5400000" flipH="1" flipV="1">
            <a:off x="5013259" y="11684557"/>
            <a:ext cx="1261098" cy="904384"/>
          </a:xfrm>
          <a:prstGeom prst="triangl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5131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0400" y="4705350"/>
            <a:ext cx="10521821" cy="68008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 name="Rectangle 1"/>
          <p:cNvSpPr/>
          <p:nvPr/>
        </p:nvSpPr>
        <p:spPr>
          <a:xfrm>
            <a:off x="3041781" y="4507088"/>
            <a:ext cx="6940419" cy="7201972"/>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malesuada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1" name="TextBox 10">
            <a:extLst>
              <a:ext uri="{FF2B5EF4-FFF2-40B4-BE49-F238E27FC236}">
                <a16:creationId xmlns:a16="http://schemas.microsoft.com/office/drawing/2014/main" id="{6C10EAA7-CD41-FC42-8396-23D06D944443}"/>
              </a:ext>
            </a:extLst>
          </p:cNvPr>
          <p:cNvSpPr txBox="1"/>
          <p:nvPr/>
        </p:nvSpPr>
        <p:spPr>
          <a:xfrm>
            <a:off x="9798329" y="1376742"/>
            <a:ext cx="338105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Description</a:t>
            </a:r>
          </a:p>
        </p:txBody>
      </p:sp>
      <p:cxnSp>
        <p:nvCxnSpPr>
          <p:cNvPr id="13" name="Straight Connector 12">
            <a:extLst>
              <a:ext uri="{FF2B5EF4-FFF2-40B4-BE49-F238E27FC236}">
                <a16:creationId xmlns:a16="http://schemas.microsoft.com/office/drawing/2014/main" id="{B606807E-45FB-3A44-B787-F8D3379FF54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D79E291-F470-2043-9E07-A2109649F170}"/>
              </a:ext>
            </a:extLst>
          </p:cNvPr>
          <p:cNvSpPr txBox="1"/>
          <p:nvPr/>
        </p:nvSpPr>
        <p:spPr>
          <a:xfrm>
            <a:off x="3159010" y="1238242"/>
            <a:ext cx="615296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TEXT WITH PHOTO</a:t>
            </a:r>
          </a:p>
        </p:txBody>
      </p:sp>
    </p:spTree>
    <p:extLst>
      <p:ext uri="{BB962C8B-B14F-4D97-AF65-F5344CB8AC3E}">
        <p14:creationId xmlns:p14="http://schemas.microsoft.com/office/powerpoint/2010/main" val="187829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84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Rectangle 3"/>
          <p:cNvSpPr/>
          <p:nvPr/>
        </p:nvSpPr>
        <p:spPr>
          <a:xfrm>
            <a:off x="12192000" y="6858000"/>
            <a:ext cx="12192000" cy="68580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TextBox 10"/>
          <p:cNvSpPr txBox="1"/>
          <p:nvPr/>
        </p:nvSpPr>
        <p:spPr>
          <a:xfrm>
            <a:off x="16574614" y="8394174"/>
            <a:ext cx="3549370" cy="646331"/>
          </a:xfrm>
          <a:prstGeom prst="rect">
            <a:avLst/>
          </a:prstGeom>
          <a:noFill/>
        </p:spPr>
        <p:txBody>
          <a:bodyPr wrap="none" rtlCol="0">
            <a:spAutoFit/>
          </a:bodyPr>
          <a:lstStyle/>
          <a:p>
            <a:pPr algn="ctr"/>
            <a:r>
              <a:rPr lang="tr-TR"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12" name="Rectangle 11"/>
          <p:cNvSpPr/>
          <p:nvPr/>
        </p:nvSpPr>
        <p:spPr>
          <a:xfrm>
            <a:off x="14143394" y="9040505"/>
            <a:ext cx="8411806" cy="3139321"/>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4" name="Rectangle 13"/>
          <p:cNvSpPr/>
          <p:nvPr/>
        </p:nvSpPr>
        <p:spPr>
          <a:xfrm>
            <a:off x="0" y="6858000"/>
            <a:ext cx="12192000" cy="68580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TextBox 14"/>
          <p:cNvSpPr txBox="1"/>
          <p:nvPr/>
        </p:nvSpPr>
        <p:spPr>
          <a:xfrm>
            <a:off x="4887176" y="8447254"/>
            <a:ext cx="2417650" cy="646331"/>
          </a:xfrm>
          <a:prstGeom prst="rect">
            <a:avLst/>
          </a:prstGeom>
          <a:noFill/>
        </p:spPr>
        <p:txBody>
          <a:bodyPr wrap="none" rtlCol="0">
            <a:spAutoFit/>
          </a:bodyPr>
          <a:lstStyle/>
          <a:p>
            <a:pPr algn="ctr"/>
            <a:r>
              <a:rPr lang="tr-TR"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FEATURES</a:t>
            </a:r>
          </a:p>
        </p:txBody>
      </p:sp>
      <p:sp>
        <p:nvSpPr>
          <p:cNvPr id="8" name="Oval 7"/>
          <p:cNvSpPr/>
          <p:nvPr/>
        </p:nvSpPr>
        <p:spPr>
          <a:xfrm>
            <a:off x="1970601" y="9609230"/>
            <a:ext cx="1772334" cy="17723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Oval 16"/>
          <p:cNvSpPr/>
          <p:nvPr/>
        </p:nvSpPr>
        <p:spPr>
          <a:xfrm>
            <a:off x="4131907" y="9609230"/>
            <a:ext cx="1772334" cy="17723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Oval 19"/>
          <p:cNvSpPr/>
          <p:nvPr/>
        </p:nvSpPr>
        <p:spPr>
          <a:xfrm>
            <a:off x="6290486" y="9609230"/>
            <a:ext cx="1772334" cy="17723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Oval 20"/>
          <p:cNvSpPr/>
          <p:nvPr/>
        </p:nvSpPr>
        <p:spPr>
          <a:xfrm>
            <a:off x="8449065" y="9609230"/>
            <a:ext cx="1772334" cy="17723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Rectangle 15"/>
          <p:cNvSpPr/>
          <p:nvPr/>
        </p:nvSpPr>
        <p:spPr>
          <a:xfrm>
            <a:off x="2459249" y="10123580"/>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22" name="TextBox 21"/>
          <p:cNvSpPr txBox="1"/>
          <p:nvPr/>
        </p:nvSpPr>
        <p:spPr>
          <a:xfrm>
            <a:off x="2382305" y="11665081"/>
            <a:ext cx="910827"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LINK</a:t>
            </a:r>
          </a:p>
        </p:txBody>
      </p:sp>
      <p:sp>
        <p:nvSpPr>
          <p:cNvPr id="23" name="Rectangle 22"/>
          <p:cNvSpPr/>
          <p:nvPr/>
        </p:nvSpPr>
        <p:spPr>
          <a:xfrm>
            <a:off x="4632391" y="10141454"/>
            <a:ext cx="697627" cy="707886"/>
          </a:xfrm>
          <a:prstGeom prst="rect">
            <a:avLst/>
          </a:prstGeom>
        </p:spPr>
        <p:txBody>
          <a:bodyPr wrap="none">
            <a:spAutoFit/>
          </a:bodyPr>
          <a:lstStyle/>
          <a:p>
            <a:r>
              <a:rPr lang="tr-TR" sz="4000" b="1">
                <a:solidFill>
                  <a:schemeClr val="bg1"/>
                </a:solidFill>
                <a:latin typeface="Font Awesome 5 Free Solid" panose="02000503000000000000" pitchFamily="2" charset="2"/>
              </a:rPr>
              <a:t></a:t>
            </a:r>
            <a:endParaRPr lang="tr-TR" sz="4000">
              <a:solidFill>
                <a:schemeClr val="bg1"/>
              </a:solidFill>
            </a:endParaRPr>
          </a:p>
        </p:txBody>
      </p:sp>
      <p:sp>
        <p:nvSpPr>
          <p:cNvPr id="24" name="TextBox 23"/>
          <p:cNvSpPr txBox="1"/>
          <p:nvPr/>
        </p:nvSpPr>
        <p:spPr>
          <a:xfrm>
            <a:off x="3927872" y="11665081"/>
            <a:ext cx="2180405"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INSTITUTION</a:t>
            </a:r>
          </a:p>
        </p:txBody>
      </p:sp>
      <p:sp>
        <p:nvSpPr>
          <p:cNvPr id="25" name="Rectangle 24"/>
          <p:cNvSpPr/>
          <p:nvPr/>
        </p:nvSpPr>
        <p:spPr>
          <a:xfrm>
            <a:off x="6749973" y="10077413"/>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26" name="TextBox 25"/>
          <p:cNvSpPr txBox="1"/>
          <p:nvPr/>
        </p:nvSpPr>
        <p:spPr>
          <a:xfrm>
            <a:off x="6520865" y="11665081"/>
            <a:ext cx="1311578"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STEREO</a:t>
            </a:r>
          </a:p>
        </p:txBody>
      </p:sp>
      <p:sp>
        <p:nvSpPr>
          <p:cNvPr id="27" name="Rectangle 26"/>
          <p:cNvSpPr/>
          <p:nvPr/>
        </p:nvSpPr>
        <p:spPr>
          <a:xfrm>
            <a:off x="8844497" y="10123579"/>
            <a:ext cx="97654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28" name="TextBox 27"/>
          <p:cNvSpPr txBox="1"/>
          <p:nvPr/>
        </p:nvSpPr>
        <p:spPr>
          <a:xfrm>
            <a:off x="8946287" y="11665081"/>
            <a:ext cx="772969"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CAP</a:t>
            </a:r>
          </a:p>
        </p:txBody>
      </p:sp>
    </p:spTree>
    <p:extLst>
      <p:ext uri="{BB962C8B-B14F-4D97-AF65-F5344CB8AC3E}">
        <p14:creationId xmlns:p14="http://schemas.microsoft.com/office/powerpoint/2010/main" val="287280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flipH="1" flipV="1">
            <a:off x="10039350" y="0"/>
            <a:ext cx="14344650" cy="13716000"/>
          </a:xfrm>
          <a:custGeom>
            <a:avLst/>
            <a:gdLst>
              <a:gd name="connsiteX0" fmla="*/ 13849350 w 13849350"/>
              <a:gd name="connsiteY0" fmla="*/ 13716000 h 13716000"/>
              <a:gd name="connsiteX1" fmla="*/ 10096500 w 13849350"/>
              <a:gd name="connsiteY1" fmla="*/ 13716000 h 13716000"/>
              <a:gd name="connsiteX2" fmla="*/ 0 w 13849350"/>
              <a:gd name="connsiteY2" fmla="*/ 13716000 h 13716000"/>
              <a:gd name="connsiteX3" fmla="*/ 0 w 13849350"/>
              <a:gd name="connsiteY3" fmla="*/ 0 h 13716000"/>
              <a:gd name="connsiteX4" fmla="*/ 10096500 w 1384935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49350" h="13716000">
                <a:moveTo>
                  <a:pt x="13849350" y="13716000"/>
                </a:moveTo>
                <a:lnTo>
                  <a:pt x="10096500" y="13716000"/>
                </a:lnTo>
                <a:lnTo>
                  <a:pt x="0" y="13716000"/>
                </a:lnTo>
                <a:lnTo>
                  <a:pt x="0" y="0"/>
                </a:lnTo>
                <a:lnTo>
                  <a:pt x="10096500" y="0"/>
                </a:lnTo>
                <a:close/>
              </a:path>
            </a:pathLst>
          </a:cu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Freeform 19"/>
          <p:cNvSpPr/>
          <p:nvPr/>
        </p:nvSpPr>
        <p:spPr>
          <a:xfrm>
            <a:off x="1" y="0"/>
            <a:ext cx="13926415" cy="13716000"/>
          </a:xfrm>
          <a:custGeom>
            <a:avLst/>
            <a:gdLst>
              <a:gd name="connsiteX0" fmla="*/ 0 w 13926415"/>
              <a:gd name="connsiteY0" fmla="*/ 0 h 13716000"/>
              <a:gd name="connsiteX1" fmla="*/ 10039351 w 13926415"/>
              <a:gd name="connsiteY1" fmla="*/ 0 h 13716000"/>
              <a:gd name="connsiteX2" fmla="*/ 13926415 w 13926415"/>
              <a:gd name="connsiteY2" fmla="*/ 13716000 h 13716000"/>
              <a:gd name="connsiteX3" fmla="*/ 0 w 1392641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3926415" h="13716000">
                <a:moveTo>
                  <a:pt x="0" y="0"/>
                </a:moveTo>
                <a:lnTo>
                  <a:pt x="10039351" y="0"/>
                </a:lnTo>
                <a:lnTo>
                  <a:pt x="13926415" y="13716000"/>
                </a:lnTo>
                <a:lnTo>
                  <a:pt x="0" y="13716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TextBox 5"/>
          <p:cNvSpPr txBox="1"/>
          <p:nvPr/>
        </p:nvSpPr>
        <p:spPr>
          <a:xfrm>
            <a:off x="18773829" y="2731817"/>
            <a:ext cx="3536609" cy="1938992"/>
          </a:xfrm>
          <a:prstGeom prst="rect">
            <a:avLst/>
          </a:prstGeom>
          <a:noFill/>
        </p:spPr>
        <p:txBody>
          <a:bodyPr wrap="none" rtlCol="0">
            <a:spAutoFit/>
          </a:bodyPr>
          <a:lstStyle/>
          <a:p>
            <a:pPr algn="r"/>
            <a:r>
              <a:rPr lang="tr-TR" sz="6000" b="1">
                <a:solidFill>
                  <a:schemeClr val="bg1"/>
                </a:solidFill>
                <a:latin typeface="Noto Sans Black" panose="020B0502040504020204" pitchFamily="34" charset="0"/>
                <a:ea typeface="Lato Heavy" panose="020F0502020204030203" pitchFamily="34" charset="0"/>
                <a:cs typeface="Lato Heavy" panose="020F0502020204030203" pitchFamily="34" charset="0"/>
              </a:rPr>
              <a:t>PROJECT</a:t>
            </a:r>
          </a:p>
          <a:p>
            <a:pPr algn="r"/>
            <a:r>
              <a:rPr lang="tr-TR" sz="6000" b="1">
                <a:solidFill>
                  <a:schemeClr val="bg1"/>
                </a:solidFill>
                <a:latin typeface="Noto Sans Black" panose="020B0502040504020204" pitchFamily="34" charset="0"/>
                <a:ea typeface="Lato Heavy" panose="020F0502020204030203" pitchFamily="34" charset="0"/>
                <a:cs typeface="Lato Heavy" panose="020F0502020204030203" pitchFamily="34" charset="0"/>
              </a:rPr>
              <a:t>PAGE</a:t>
            </a:r>
          </a:p>
        </p:txBody>
      </p:sp>
      <p:sp>
        <p:nvSpPr>
          <p:cNvPr id="7" name="Rectangle 6"/>
          <p:cNvSpPr/>
          <p:nvPr/>
        </p:nvSpPr>
        <p:spPr>
          <a:xfrm>
            <a:off x="14173200" y="4973830"/>
            <a:ext cx="8137238" cy="2631490"/>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8" name="Rectangle 7"/>
          <p:cNvSpPr/>
          <p:nvPr/>
        </p:nvSpPr>
        <p:spPr>
          <a:xfrm>
            <a:off x="15412327" y="8610784"/>
            <a:ext cx="800219"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9" name="Rectangle 8"/>
          <p:cNvSpPr/>
          <p:nvPr/>
        </p:nvSpPr>
        <p:spPr>
          <a:xfrm>
            <a:off x="18002636" y="8641561"/>
            <a:ext cx="748923" cy="769441"/>
          </a:xfrm>
          <a:prstGeom prst="rect">
            <a:avLst/>
          </a:prstGeom>
        </p:spPr>
        <p:txBody>
          <a:bodyPr wrap="none">
            <a:spAutoFit/>
          </a:bodyPr>
          <a:lstStyle/>
          <a:p>
            <a:r>
              <a:rPr lang="tr-TR" sz="4400" b="1">
                <a:solidFill>
                  <a:schemeClr val="bg1"/>
                </a:solidFill>
                <a:latin typeface="Font Awesome 5 Free Solid" panose="02000503000000000000" pitchFamily="2" charset="2"/>
              </a:rPr>
              <a:t></a:t>
            </a:r>
            <a:endParaRPr lang="tr-TR" sz="4400">
              <a:solidFill>
                <a:schemeClr val="bg1"/>
              </a:solidFill>
            </a:endParaRPr>
          </a:p>
        </p:txBody>
      </p:sp>
      <p:sp>
        <p:nvSpPr>
          <p:cNvPr id="10" name="Rectangle 9"/>
          <p:cNvSpPr/>
          <p:nvPr/>
        </p:nvSpPr>
        <p:spPr>
          <a:xfrm>
            <a:off x="20645845" y="8727939"/>
            <a:ext cx="761747"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11" name="Oval 10"/>
          <p:cNvSpPr/>
          <p:nvPr/>
        </p:nvSpPr>
        <p:spPr>
          <a:xfrm>
            <a:off x="15028723" y="8286651"/>
            <a:ext cx="1479262" cy="147926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val 12"/>
          <p:cNvSpPr/>
          <p:nvPr/>
        </p:nvSpPr>
        <p:spPr>
          <a:xfrm>
            <a:off x="17637467" y="8286651"/>
            <a:ext cx="1479262" cy="147926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 name="Oval 13"/>
          <p:cNvSpPr/>
          <p:nvPr/>
        </p:nvSpPr>
        <p:spPr>
          <a:xfrm>
            <a:off x="20246211" y="8286651"/>
            <a:ext cx="1479262" cy="1479262"/>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TextBox 11"/>
          <p:cNvSpPr txBox="1"/>
          <p:nvPr/>
        </p:nvSpPr>
        <p:spPr>
          <a:xfrm>
            <a:off x="15337787" y="9989119"/>
            <a:ext cx="861133"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GIFT</a:t>
            </a:r>
          </a:p>
        </p:txBody>
      </p:sp>
      <p:sp>
        <p:nvSpPr>
          <p:cNvPr id="16" name="TextBox 15"/>
          <p:cNvSpPr txBox="1"/>
          <p:nvPr/>
        </p:nvSpPr>
        <p:spPr>
          <a:xfrm>
            <a:off x="17818291" y="9989119"/>
            <a:ext cx="1117614"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GLASS</a:t>
            </a:r>
          </a:p>
        </p:txBody>
      </p:sp>
      <p:sp>
        <p:nvSpPr>
          <p:cNvPr id="17" name="TextBox 16"/>
          <p:cNvSpPr txBox="1"/>
          <p:nvPr/>
        </p:nvSpPr>
        <p:spPr>
          <a:xfrm>
            <a:off x="20353298" y="9989119"/>
            <a:ext cx="1265090" cy="461665"/>
          </a:xfrm>
          <a:prstGeom prst="rect">
            <a:avLst/>
          </a:prstGeom>
          <a:noFill/>
        </p:spPr>
        <p:txBody>
          <a:bodyPr wrap="non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GROUP</a:t>
            </a:r>
          </a:p>
        </p:txBody>
      </p:sp>
    </p:spTree>
    <p:extLst>
      <p:ext uri="{BB962C8B-B14F-4D97-AF65-F5344CB8AC3E}">
        <p14:creationId xmlns:p14="http://schemas.microsoft.com/office/powerpoint/2010/main" val="107518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67"/>
          <p:cNvSpPr/>
          <p:nvPr/>
        </p:nvSpPr>
        <p:spPr>
          <a:xfrm rot="5400000">
            <a:off x="2647951" y="-2647949"/>
            <a:ext cx="13716001" cy="19011900"/>
          </a:xfrm>
          <a:custGeom>
            <a:avLst/>
            <a:gdLst>
              <a:gd name="connsiteX0" fmla="*/ 0 w 13716001"/>
              <a:gd name="connsiteY0" fmla="*/ 19011900 h 19011900"/>
              <a:gd name="connsiteX1" fmla="*/ 0 w 13716001"/>
              <a:gd name="connsiteY1" fmla="*/ 7653971 h 19011900"/>
              <a:gd name="connsiteX2" fmla="*/ 0 w 13716001"/>
              <a:gd name="connsiteY2" fmla="*/ 7653971 h 19011900"/>
              <a:gd name="connsiteX3" fmla="*/ 0 w 13716001"/>
              <a:gd name="connsiteY3" fmla="*/ 0 h 19011900"/>
              <a:gd name="connsiteX4" fmla="*/ 13716001 w 13716001"/>
              <a:gd name="connsiteY4" fmla="*/ 7653971 h 19011900"/>
              <a:gd name="connsiteX5" fmla="*/ 13715999 w 13716001"/>
              <a:gd name="connsiteY5" fmla="*/ 7653971 h 19011900"/>
              <a:gd name="connsiteX6" fmla="*/ 13715999 w 13716001"/>
              <a:gd name="connsiteY6" fmla="*/ 19011900 h 1901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1" h="19011900">
                <a:moveTo>
                  <a:pt x="0" y="19011900"/>
                </a:moveTo>
                <a:lnTo>
                  <a:pt x="0" y="7653971"/>
                </a:lnTo>
                <a:lnTo>
                  <a:pt x="0" y="7653971"/>
                </a:lnTo>
                <a:lnTo>
                  <a:pt x="0" y="0"/>
                </a:lnTo>
                <a:lnTo>
                  <a:pt x="13716001" y="7653971"/>
                </a:lnTo>
                <a:lnTo>
                  <a:pt x="13715999" y="7653971"/>
                </a:lnTo>
                <a:lnTo>
                  <a:pt x="13715999" y="190119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Freeform 66"/>
          <p:cNvSpPr/>
          <p:nvPr/>
        </p:nvSpPr>
        <p:spPr>
          <a:xfrm>
            <a:off x="6836383" y="8142195"/>
            <a:ext cx="17547617" cy="5573805"/>
          </a:xfrm>
          <a:custGeom>
            <a:avLst/>
            <a:gdLst>
              <a:gd name="connsiteX0" fmla="*/ 7603517 w 17547617"/>
              <a:gd name="connsiteY0" fmla="*/ 0 h 5573805"/>
              <a:gd name="connsiteX1" fmla="*/ 10236221 w 17547617"/>
              <a:gd name="connsiteY1" fmla="*/ 4640354 h 5573805"/>
              <a:gd name="connsiteX2" fmla="*/ 17547617 w 17547617"/>
              <a:gd name="connsiteY2" fmla="*/ 4640354 h 5573805"/>
              <a:gd name="connsiteX3" fmla="*/ 17547617 w 17547617"/>
              <a:gd name="connsiteY3" fmla="*/ 5573805 h 5573805"/>
              <a:gd name="connsiteX4" fmla="*/ 10765817 w 17547617"/>
              <a:gd name="connsiteY4" fmla="*/ 5573805 h 5573805"/>
              <a:gd name="connsiteX5" fmla="*/ 10137165 w 17547617"/>
              <a:gd name="connsiteY5" fmla="*/ 5573805 h 5573805"/>
              <a:gd name="connsiteX6" fmla="*/ 3155191 w 17547617"/>
              <a:gd name="connsiteY6" fmla="*/ 5573805 h 5573805"/>
              <a:gd name="connsiteX7" fmla="*/ 0 w 17547617"/>
              <a:gd name="connsiteY7" fmla="*/ 12527 h 5573805"/>
              <a:gd name="connsiteX8" fmla="*/ 7603517 w 17547617"/>
              <a:gd name="connsiteY8" fmla="*/ 12527 h 55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7617" h="5573805">
                <a:moveTo>
                  <a:pt x="7603517" y="0"/>
                </a:moveTo>
                <a:lnTo>
                  <a:pt x="10236221" y="4640354"/>
                </a:lnTo>
                <a:lnTo>
                  <a:pt x="17547617" y="4640354"/>
                </a:lnTo>
                <a:lnTo>
                  <a:pt x="17547617" y="5573805"/>
                </a:lnTo>
                <a:lnTo>
                  <a:pt x="10765817" y="5573805"/>
                </a:lnTo>
                <a:lnTo>
                  <a:pt x="10137165" y="5573805"/>
                </a:lnTo>
                <a:lnTo>
                  <a:pt x="3155191" y="5573805"/>
                </a:lnTo>
                <a:lnTo>
                  <a:pt x="0" y="12527"/>
                </a:lnTo>
                <a:lnTo>
                  <a:pt x="7603517" y="12527"/>
                </a:lnTo>
                <a:close/>
              </a:path>
            </a:pathLst>
          </a:cu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TextBox 17"/>
          <p:cNvSpPr txBox="1"/>
          <p:nvPr/>
        </p:nvSpPr>
        <p:spPr>
          <a:xfrm>
            <a:off x="19428997" y="2820888"/>
            <a:ext cx="3756156" cy="707886"/>
          </a:xfrm>
          <a:prstGeom prst="rect">
            <a:avLst/>
          </a:prstGeom>
          <a:noFill/>
        </p:spPr>
        <p:txBody>
          <a:bodyPr wrap="none" rtlCol="0">
            <a:spAutoFit/>
          </a:bodyPr>
          <a:lstStyle/>
          <a:p>
            <a:pPr algn="r"/>
            <a:r>
              <a:rPr lang="tr-TR" sz="4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PROJECT PAGE</a:t>
            </a:r>
          </a:p>
        </p:txBody>
      </p:sp>
      <p:sp>
        <p:nvSpPr>
          <p:cNvPr id="41" name="Rectangle 40"/>
          <p:cNvSpPr/>
          <p:nvPr/>
        </p:nvSpPr>
        <p:spPr>
          <a:xfrm>
            <a:off x="17849850" y="3528774"/>
            <a:ext cx="5335303" cy="2249270"/>
          </a:xfrm>
          <a:prstGeom prst="rect">
            <a:avLst/>
          </a:prstGeom>
        </p:spPr>
        <p:txBody>
          <a:bodyPr wrap="square">
            <a:spAutoFit/>
          </a:bodyPr>
          <a:lstStyle/>
          <a:p>
            <a:pPr algn="r">
              <a:lnSpc>
                <a:spcPct val="150000"/>
              </a:lnSpc>
            </a:pP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Phasellus</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avere</a:t>
            </a:r>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maximus</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tempus</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scelerisque</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t>
            </a:r>
            <a:r>
              <a:rPr lang="tr-TR" sz="2400" b="1">
                <a:solidFill>
                  <a:schemeClr val="tx1">
                    <a:lumMod val="75000"/>
                    <a:lumOff val="2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Nulla</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accumsan</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augue</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eget</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mauris</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tincidunt</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vel</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tempus</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leo</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pharetra</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Sed</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in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velit</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tr-TR" sz="240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blandit</a:t>
            </a:r>
            <a:r>
              <a:rPr lang="tr-TR" sz="24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19" name="Rectangle 18"/>
          <p:cNvSpPr/>
          <p:nvPr/>
        </p:nvSpPr>
        <p:spPr>
          <a:xfrm>
            <a:off x="19364106" y="6255692"/>
            <a:ext cx="492443"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
        <p:nvSpPr>
          <p:cNvPr id="46" name="Rectangle 45"/>
          <p:cNvSpPr/>
          <p:nvPr/>
        </p:nvSpPr>
        <p:spPr>
          <a:xfrm>
            <a:off x="22112247" y="6317248"/>
            <a:ext cx="819455" cy="769441"/>
          </a:xfrm>
          <a:prstGeom prst="rect">
            <a:avLst/>
          </a:prstGeom>
        </p:spPr>
        <p:txBody>
          <a:bodyPr wrap="none">
            <a:spAutoFit/>
          </a:bodyPr>
          <a:lstStyle/>
          <a:p>
            <a:r>
              <a:rPr lang="tr-TR" sz="4400" b="1">
                <a:solidFill>
                  <a:srgbClr val="FF814E"/>
                </a:solidFill>
                <a:latin typeface="Font Awesome 5 Free Solid" panose="02000503000000000000" pitchFamily="2" charset="2"/>
              </a:rPr>
              <a:t></a:t>
            </a:r>
            <a:endParaRPr lang="tr-TR" sz="4400">
              <a:solidFill>
                <a:srgbClr val="FF814E"/>
              </a:solidFill>
            </a:endParaRPr>
          </a:p>
        </p:txBody>
      </p:sp>
      <p:sp>
        <p:nvSpPr>
          <p:cNvPr id="20" name="TextBox 19"/>
          <p:cNvSpPr txBox="1"/>
          <p:nvPr/>
        </p:nvSpPr>
        <p:spPr>
          <a:xfrm>
            <a:off x="19061139" y="7207687"/>
            <a:ext cx="1494320"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PUBLISH</a:t>
            </a:r>
          </a:p>
        </p:txBody>
      </p:sp>
      <p:sp>
        <p:nvSpPr>
          <p:cNvPr id="48" name="TextBox 47"/>
          <p:cNvSpPr txBox="1"/>
          <p:nvPr/>
        </p:nvSpPr>
        <p:spPr>
          <a:xfrm>
            <a:off x="21971183" y="7207687"/>
            <a:ext cx="1031051"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MAPS</a:t>
            </a:r>
          </a:p>
        </p:txBody>
      </p:sp>
      <p:sp>
        <p:nvSpPr>
          <p:cNvPr id="22" name="Rectangle 21"/>
          <p:cNvSpPr/>
          <p:nvPr/>
        </p:nvSpPr>
        <p:spPr>
          <a:xfrm>
            <a:off x="18536953" y="8169236"/>
            <a:ext cx="4648200" cy="1754326"/>
          </a:xfrm>
          <a:prstGeom prst="rect">
            <a:avLst/>
          </a:prstGeom>
        </p:spPr>
        <p:txBody>
          <a:bodyPr wrap="square">
            <a:spAutoFit/>
          </a:bodyPr>
          <a:lstStyle/>
          <a:p>
            <a:pPr algn="r">
              <a:lnSpc>
                <a:spcPct val="150000"/>
              </a:lnSpc>
            </a:pPr>
            <a:r>
              <a:rPr lang="tr-TR" sz="240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rPr>
              <a:t>Nulla accumsan augue eget mauris tincidunt, vel tempus leo pharetra. Sed in velit blandit.</a:t>
            </a:r>
            <a:endParaRPr lang="tr-TR"/>
          </a:p>
        </p:txBody>
      </p:sp>
      <p:sp>
        <p:nvSpPr>
          <p:cNvPr id="66" name="Rectangle 65"/>
          <p:cNvSpPr/>
          <p:nvPr/>
        </p:nvSpPr>
        <p:spPr>
          <a:xfrm flipH="1">
            <a:off x="8637268" y="8662482"/>
            <a:ext cx="1415772" cy="1569660"/>
          </a:xfrm>
          <a:prstGeom prst="rect">
            <a:avLst/>
          </a:prstGeom>
        </p:spPr>
        <p:txBody>
          <a:bodyPr wrap="none">
            <a:spAutoFit/>
          </a:bodyPr>
          <a:lstStyle/>
          <a:p>
            <a:r>
              <a:rPr lang="tr-TR" sz="9600" b="1">
                <a:solidFill>
                  <a:schemeClr val="bg1"/>
                </a:solidFill>
                <a:latin typeface="Font Awesome 5 Free Solid" panose="02000503000000000000" pitchFamily="2" charset="2"/>
              </a:rPr>
              <a:t></a:t>
            </a:r>
            <a:endParaRPr lang="tr-TR" sz="9600">
              <a:solidFill>
                <a:schemeClr val="bg1"/>
              </a:solidFill>
            </a:endParaRPr>
          </a:p>
        </p:txBody>
      </p:sp>
      <p:sp>
        <p:nvSpPr>
          <p:cNvPr id="14" name="Rectangle 13"/>
          <p:cNvSpPr/>
          <p:nvPr/>
        </p:nvSpPr>
        <p:spPr>
          <a:xfrm>
            <a:off x="10428802" y="8662482"/>
            <a:ext cx="3822112" cy="1754326"/>
          </a:xfrm>
          <a:prstGeom prst="rect">
            <a:avLst/>
          </a:prstGeom>
        </p:spPr>
        <p:txBody>
          <a:bodyPr wrap="square">
            <a:spAutoFit/>
          </a:bodyPr>
          <a:lstStyle/>
          <a:p>
            <a:pPr>
              <a:lnSpc>
                <a:spcPct val="150000"/>
              </a:lnSpc>
            </a:pP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5" name="Rectangle 14"/>
          <p:cNvSpPr/>
          <p:nvPr/>
        </p:nvSpPr>
        <p:spPr>
          <a:xfrm flipH="1">
            <a:off x="10135760" y="11118966"/>
            <a:ext cx="1031051" cy="1569660"/>
          </a:xfrm>
          <a:prstGeom prst="rect">
            <a:avLst/>
          </a:prstGeom>
        </p:spPr>
        <p:txBody>
          <a:bodyPr wrap="none">
            <a:spAutoFit/>
          </a:bodyPr>
          <a:lstStyle/>
          <a:p>
            <a:r>
              <a:rPr lang="tr-TR" sz="9600" b="1">
                <a:solidFill>
                  <a:schemeClr val="bg1"/>
                </a:solidFill>
                <a:latin typeface="Font Awesome 5 Free Solid" panose="02000503000000000000" pitchFamily="2" charset="2"/>
              </a:rPr>
              <a:t></a:t>
            </a:r>
            <a:endParaRPr lang="tr-TR" sz="9600">
              <a:solidFill>
                <a:schemeClr val="bg1"/>
              </a:solidFill>
            </a:endParaRPr>
          </a:p>
        </p:txBody>
      </p:sp>
      <p:sp>
        <p:nvSpPr>
          <p:cNvPr id="16" name="Rectangle 15"/>
          <p:cNvSpPr/>
          <p:nvPr/>
        </p:nvSpPr>
        <p:spPr>
          <a:xfrm>
            <a:off x="11609902" y="11026633"/>
            <a:ext cx="3822112" cy="1754326"/>
          </a:xfrm>
          <a:prstGeom prst="rect">
            <a:avLst/>
          </a:prstGeom>
        </p:spPr>
        <p:txBody>
          <a:bodyPr wrap="square">
            <a:spAutoFit/>
          </a:bodyPr>
          <a:lstStyle/>
          <a:p>
            <a:pPr>
              <a:lnSpc>
                <a:spcPct val="150000"/>
              </a:lnSpc>
            </a:pP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avere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40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Tree>
    <p:extLst>
      <p:ext uri="{BB962C8B-B14F-4D97-AF65-F5344CB8AC3E}">
        <p14:creationId xmlns:p14="http://schemas.microsoft.com/office/powerpoint/2010/main" val="144575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Triangle 24"/>
          <p:cNvSpPr/>
          <p:nvPr/>
        </p:nvSpPr>
        <p:spPr>
          <a:xfrm rot="5400000">
            <a:off x="1752603" y="-1752599"/>
            <a:ext cx="8877294" cy="12382504"/>
          </a:xfrm>
          <a:prstGeom prst="rtTriangle">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Freeform 16"/>
          <p:cNvSpPr/>
          <p:nvPr/>
        </p:nvSpPr>
        <p:spPr>
          <a:xfrm>
            <a:off x="0" y="0"/>
            <a:ext cx="24384000" cy="13716000"/>
          </a:xfrm>
          <a:custGeom>
            <a:avLst/>
            <a:gdLst>
              <a:gd name="connsiteX0" fmla="*/ 12230711 w 24384000"/>
              <a:gd name="connsiteY0" fmla="*/ 0 h 13716000"/>
              <a:gd name="connsiteX1" fmla="*/ 24384000 w 24384000"/>
              <a:gd name="connsiteY1" fmla="*/ 0 h 13716000"/>
              <a:gd name="connsiteX2" fmla="*/ 24384000 w 24384000"/>
              <a:gd name="connsiteY2" fmla="*/ 3516 h 13716000"/>
              <a:gd name="connsiteX3" fmla="*/ 5237395 w 24384000"/>
              <a:gd name="connsiteY3" fmla="*/ 13716000 h 13716000"/>
              <a:gd name="connsiteX4" fmla="*/ 0 w 24384000"/>
              <a:gd name="connsiteY4" fmla="*/ 13716000 h 13716000"/>
              <a:gd name="connsiteX5" fmla="*/ 0 w 24384000"/>
              <a:gd name="connsiteY5" fmla="*/ 8759434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0" h="13716000">
                <a:moveTo>
                  <a:pt x="12230711" y="0"/>
                </a:moveTo>
                <a:lnTo>
                  <a:pt x="24384000" y="0"/>
                </a:lnTo>
                <a:lnTo>
                  <a:pt x="24384000" y="3516"/>
                </a:lnTo>
                <a:lnTo>
                  <a:pt x="5237395" y="13716000"/>
                </a:lnTo>
                <a:lnTo>
                  <a:pt x="0" y="13716000"/>
                </a:lnTo>
                <a:lnTo>
                  <a:pt x="0" y="875943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3" name="TextBox 62"/>
          <p:cNvSpPr txBox="1"/>
          <p:nvPr/>
        </p:nvSpPr>
        <p:spPr>
          <a:xfrm>
            <a:off x="18062308" y="6070547"/>
            <a:ext cx="4969794" cy="646331"/>
          </a:xfrm>
          <a:prstGeom prst="rect">
            <a:avLst/>
          </a:prstGeom>
          <a:noFill/>
        </p:spPr>
        <p:txBody>
          <a:bodyPr wrap="square" rtlCol="0">
            <a:spAutoFit/>
          </a:bodyPr>
          <a:lstStyle/>
          <a:p>
            <a:pPr algn="r"/>
            <a:r>
              <a:rPr lang="tr-TR"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64" name="Rectangle 63"/>
          <p:cNvSpPr/>
          <p:nvPr/>
        </p:nvSpPr>
        <p:spPr>
          <a:xfrm>
            <a:off x="13734398" y="6723280"/>
            <a:ext cx="9297705" cy="2862322"/>
          </a:xfrm>
          <a:prstGeom prst="rect">
            <a:avLst/>
          </a:prstGeom>
        </p:spPr>
        <p:txBody>
          <a:bodyPr wrap="square">
            <a:spAutoFit/>
          </a:bodyPr>
          <a:lstStyle/>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dictum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nibh</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vestibulum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sap</a:t>
            </a:r>
          </a:p>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ien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placerat</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potenti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Aliquam</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sem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vulputa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fringilla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Vivamus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eu</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varius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metus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Cura.</a:t>
            </a:r>
          </a:p>
        </p:txBody>
      </p:sp>
      <p:sp>
        <p:nvSpPr>
          <p:cNvPr id="9" name="Rectangle 8"/>
          <p:cNvSpPr/>
          <p:nvPr/>
        </p:nvSpPr>
        <p:spPr>
          <a:xfrm>
            <a:off x="21440372" y="10890271"/>
            <a:ext cx="914551" cy="1015663"/>
          </a:xfrm>
          <a:prstGeom prst="rect">
            <a:avLst/>
          </a:prstGeom>
        </p:spPr>
        <p:txBody>
          <a:bodyPr wrap="square">
            <a:spAutoFit/>
          </a:bodyPr>
          <a:lstStyle/>
          <a:p>
            <a:r>
              <a:rPr lang="tr-TR" sz="6000" b="1">
                <a:solidFill>
                  <a:srgbClr val="8AC7C0"/>
                </a:solidFill>
                <a:latin typeface="Font Awesome 5 Free Solid" panose="02000503000000000000" pitchFamily="2" charset="2"/>
              </a:rPr>
              <a:t></a:t>
            </a:r>
            <a:endParaRPr lang="tr-TR" sz="6000">
              <a:solidFill>
                <a:srgbClr val="8AC7C0"/>
              </a:solidFill>
            </a:endParaRPr>
          </a:p>
        </p:txBody>
      </p:sp>
      <p:sp>
        <p:nvSpPr>
          <p:cNvPr id="10" name="Rectangle 9"/>
          <p:cNvSpPr/>
          <p:nvPr/>
        </p:nvSpPr>
        <p:spPr>
          <a:xfrm>
            <a:off x="21478472" y="3828201"/>
            <a:ext cx="1659429" cy="1862048"/>
          </a:xfrm>
          <a:prstGeom prst="rect">
            <a:avLst/>
          </a:prstGeom>
        </p:spPr>
        <p:txBody>
          <a:bodyPr wrap="none">
            <a:spAutoFit/>
          </a:bodyPr>
          <a:lstStyle/>
          <a:p>
            <a:r>
              <a:rPr lang="tr-TR" sz="11500" b="1">
                <a:solidFill>
                  <a:srgbClr val="FE6869"/>
                </a:solidFill>
                <a:latin typeface="Font Awesome 5 Free Solid" panose="02000503000000000000" pitchFamily="2" charset="2"/>
              </a:rPr>
              <a:t></a:t>
            </a:r>
            <a:endParaRPr lang="tr-TR" sz="11500">
              <a:solidFill>
                <a:srgbClr val="FE6869"/>
              </a:solidFill>
            </a:endParaRPr>
          </a:p>
        </p:txBody>
      </p:sp>
      <p:sp>
        <p:nvSpPr>
          <p:cNvPr id="11" name="Oval 10"/>
          <p:cNvSpPr/>
          <p:nvPr/>
        </p:nvSpPr>
        <p:spPr>
          <a:xfrm>
            <a:off x="21209505" y="10623256"/>
            <a:ext cx="1549694" cy="1549694"/>
          </a:xfrm>
          <a:prstGeom prst="ellipse">
            <a:avLst/>
          </a:prstGeom>
          <a:noFill/>
          <a:ln w="381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5" name="Rectangle 64"/>
          <p:cNvSpPr/>
          <p:nvPr/>
        </p:nvSpPr>
        <p:spPr>
          <a:xfrm>
            <a:off x="12001426" y="10890271"/>
            <a:ext cx="914551" cy="1015663"/>
          </a:xfrm>
          <a:prstGeom prst="rect">
            <a:avLst/>
          </a:prstGeom>
        </p:spPr>
        <p:txBody>
          <a:bodyPr wrap="square">
            <a:spAutoFit/>
          </a:bodyPr>
          <a:lstStyle/>
          <a:p>
            <a:r>
              <a:rPr lang="tr-TR" sz="6000" b="1">
                <a:solidFill>
                  <a:srgbClr val="64BFEC"/>
                </a:solidFill>
                <a:latin typeface="Font Awesome 5 Free Solid" panose="02000503000000000000" pitchFamily="2" charset="2"/>
              </a:rPr>
              <a:t></a:t>
            </a:r>
            <a:endParaRPr lang="tr-TR" sz="6000">
              <a:solidFill>
                <a:srgbClr val="64BFEC"/>
              </a:solidFill>
            </a:endParaRPr>
          </a:p>
        </p:txBody>
      </p:sp>
      <p:sp>
        <p:nvSpPr>
          <p:cNvPr id="66" name="Oval 65"/>
          <p:cNvSpPr/>
          <p:nvPr/>
        </p:nvSpPr>
        <p:spPr>
          <a:xfrm>
            <a:off x="11607655" y="10623256"/>
            <a:ext cx="1549694" cy="1549694"/>
          </a:xfrm>
          <a:prstGeom prst="ellipse">
            <a:avLst/>
          </a:prstGeom>
          <a:no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7" name="Rectangle 66"/>
          <p:cNvSpPr/>
          <p:nvPr/>
        </p:nvSpPr>
        <p:spPr>
          <a:xfrm>
            <a:off x="16791847" y="10823774"/>
            <a:ext cx="914551" cy="1107996"/>
          </a:xfrm>
          <a:prstGeom prst="rect">
            <a:avLst/>
          </a:prstGeom>
        </p:spPr>
        <p:txBody>
          <a:bodyPr wrap="square">
            <a:spAutoFit/>
          </a:bodyPr>
          <a:lstStyle/>
          <a:p>
            <a:r>
              <a:rPr lang="tr-TR" sz="6600" b="1">
                <a:solidFill>
                  <a:srgbClr val="FF814E"/>
                </a:solidFill>
                <a:latin typeface="Font Awesome 5 Free Solid" panose="02000503000000000000" pitchFamily="2" charset="2"/>
              </a:rPr>
              <a:t></a:t>
            </a:r>
            <a:endParaRPr lang="tr-TR" sz="6600">
              <a:solidFill>
                <a:srgbClr val="FF814E"/>
              </a:solidFill>
            </a:endParaRPr>
          </a:p>
        </p:txBody>
      </p:sp>
      <p:sp>
        <p:nvSpPr>
          <p:cNvPr id="68" name="Oval 67"/>
          <p:cNvSpPr/>
          <p:nvPr/>
        </p:nvSpPr>
        <p:spPr>
          <a:xfrm>
            <a:off x="16408580" y="10623256"/>
            <a:ext cx="1549694" cy="1549694"/>
          </a:xfrm>
          <a:prstGeom prst="ellipse">
            <a:avLst/>
          </a:prstGeom>
          <a:noFill/>
          <a:ln w="381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90" name="Group 89"/>
          <p:cNvGrpSpPr/>
          <p:nvPr/>
        </p:nvGrpSpPr>
        <p:grpSpPr>
          <a:xfrm>
            <a:off x="14138554" y="11250022"/>
            <a:ext cx="1297351" cy="306258"/>
            <a:chOff x="14138554" y="11250022"/>
            <a:chExt cx="1297351" cy="306258"/>
          </a:xfrm>
        </p:grpSpPr>
        <p:sp>
          <p:nvSpPr>
            <p:cNvPr id="12" name="Oval 11"/>
            <p:cNvSpPr/>
            <p:nvPr/>
          </p:nvSpPr>
          <p:spPr>
            <a:xfrm>
              <a:off x="14338061" y="11327115"/>
              <a:ext cx="152072" cy="152072"/>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2" name="Oval 71"/>
            <p:cNvSpPr/>
            <p:nvPr/>
          </p:nvSpPr>
          <p:spPr>
            <a:xfrm>
              <a:off x="15090046" y="11327115"/>
              <a:ext cx="152072" cy="15207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9" name="Oval 78"/>
            <p:cNvSpPr/>
            <p:nvPr/>
          </p:nvSpPr>
          <p:spPr>
            <a:xfrm>
              <a:off x="14138554" y="11362432"/>
              <a:ext cx="81438" cy="81438"/>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0" name="Oval 79"/>
            <p:cNvSpPr/>
            <p:nvPr/>
          </p:nvSpPr>
          <p:spPr>
            <a:xfrm>
              <a:off x="15354467" y="11364714"/>
              <a:ext cx="81438" cy="81438"/>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1" name="Oval 70"/>
            <p:cNvSpPr/>
            <p:nvPr/>
          </p:nvSpPr>
          <p:spPr>
            <a:xfrm>
              <a:off x="14639251" y="11250022"/>
              <a:ext cx="306258" cy="306258"/>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Chord 12"/>
            <p:cNvSpPr/>
            <p:nvPr/>
          </p:nvSpPr>
          <p:spPr>
            <a:xfrm>
              <a:off x="14638933" y="11250022"/>
              <a:ext cx="307326" cy="306256"/>
            </a:xfrm>
            <a:prstGeom prst="chord">
              <a:avLst>
                <a:gd name="adj1" fmla="val 5431280"/>
                <a:gd name="adj2" fmla="val 16106613"/>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nvGrpSpPr>
          <p:cNvPr id="93" name="Group 92"/>
          <p:cNvGrpSpPr/>
          <p:nvPr/>
        </p:nvGrpSpPr>
        <p:grpSpPr>
          <a:xfrm>
            <a:off x="18936028" y="11250022"/>
            <a:ext cx="1297351" cy="308539"/>
            <a:chOff x="18936028" y="11250022"/>
            <a:chExt cx="1297351" cy="308539"/>
          </a:xfrm>
        </p:grpSpPr>
        <p:grpSp>
          <p:nvGrpSpPr>
            <p:cNvPr id="83" name="Group 82"/>
            <p:cNvGrpSpPr/>
            <p:nvPr/>
          </p:nvGrpSpPr>
          <p:grpSpPr>
            <a:xfrm>
              <a:off x="18936028" y="11250022"/>
              <a:ext cx="1297351" cy="306258"/>
              <a:chOff x="14138554" y="11250022"/>
              <a:chExt cx="1297351" cy="306258"/>
            </a:xfrm>
          </p:grpSpPr>
          <p:sp>
            <p:nvSpPr>
              <p:cNvPr id="84" name="Oval 83"/>
              <p:cNvSpPr/>
              <p:nvPr/>
            </p:nvSpPr>
            <p:spPr>
              <a:xfrm>
                <a:off x="14338061" y="11327115"/>
                <a:ext cx="152072" cy="152072"/>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Oval 84"/>
              <p:cNvSpPr/>
              <p:nvPr/>
            </p:nvSpPr>
            <p:spPr>
              <a:xfrm>
                <a:off x="14639251" y="11250022"/>
                <a:ext cx="306258" cy="306258"/>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6" name="Oval 85"/>
              <p:cNvSpPr/>
              <p:nvPr/>
            </p:nvSpPr>
            <p:spPr>
              <a:xfrm>
                <a:off x="15090046" y="11327115"/>
                <a:ext cx="152072" cy="152072"/>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Oval 87"/>
              <p:cNvSpPr/>
              <p:nvPr/>
            </p:nvSpPr>
            <p:spPr>
              <a:xfrm>
                <a:off x="14138554" y="11362432"/>
                <a:ext cx="81438" cy="81438"/>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Oval 88"/>
              <p:cNvSpPr/>
              <p:nvPr/>
            </p:nvSpPr>
            <p:spPr>
              <a:xfrm>
                <a:off x="15354467" y="11364714"/>
                <a:ext cx="81438" cy="81438"/>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92" name="Chord 91"/>
            <p:cNvSpPr/>
            <p:nvPr/>
          </p:nvSpPr>
          <p:spPr>
            <a:xfrm>
              <a:off x="19432948" y="11252305"/>
              <a:ext cx="307326" cy="306256"/>
            </a:xfrm>
            <a:prstGeom prst="chord">
              <a:avLst>
                <a:gd name="adj1" fmla="val 5324356"/>
                <a:gd name="adj2" fmla="val 16106613"/>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18" name="TextBox 117"/>
          <p:cNvSpPr txBox="1"/>
          <p:nvPr/>
        </p:nvSpPr>
        <p:spPr>
          <a:xfrm>
            <a:off x="1517418" y="1333500"/>
            <a:ext cx="4071949" cy="2123658"/>
          </a:xfrm>
          <a:prstGeom prst="rect">
            <a:avLst/>
          </a:prstGeom>
          <a:noFill/>
        </p:spPr>
        <p:txBody>
          <a:bodyPr wrap="none" rtlCol="0">
            <a:spAutoFit/>
          </a:bodyPr>
          <a:lstStyle/>
          <a:p>
            <a:r>
              <a:rPr lang="tr-TR" sz="6600" b="1">
                <a:solidFill>
                  <a:schemeClr val="bg1">
                    <a:lumMod val="95000"/>
                  </a:schemeClr>
                </a:solidFill>
                <a:latin typeface="Noto Sans Black" panose="020B0502040504020204" pitchFamily="34" charset="0"/>
                <a:ea typeface="Lato Heavy" panose="020F0502020204030203" pitchFamily="34" charset="0"/>
                <a:cs typeface="Lato Heavy" panose="020F0502020204030203" pitchFamily="34" charset="0"/>
              </a:rPr>
              <a:t>PROJECT </a:t>
            </a:r>
          </a:p>
          <a:p>
            <a:r>
              <a:rPr lang="tr-TR" sz="6600" b="1">
                <a:solidFill>
                  <a:schemeClr val="bg1">
                    <a:lumMod val="95000"/>
                  </a:schemeClr>
                </a:solidFill>
                <a:latin typeface="Noto Sans Black" panose="020B0502040504020204" pitchFamily="34" charset="0"/>
                <a:ea typeface="Lato Heavy" panose="020F0502020204030203" pitchFamily="34" charset="0"/>
                <a:cs typeface="Lato Heavy" panose="020F0502020204030203" pitchFamily="34" charset="0"/>
              </a:rPr>
              <a:t>PAGE</a:t>
            </a:r>
          </a:p>
        </p:txBody>
      </p:sp>
    </p:spTree>
    <p:extLst>
      <p:ext uri="{BB962C8B-B14F-4D97-AF65-F5344CB8AC3E}">
        <p14:creationId xmlns:p14="http://schemas.microsoft.com/office/powerpoint/2010/main" val="12644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80975"/>
            <a:ext cx="5903061" cy="13354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Rectangle 21"/>
          <p:cNvSpPr/>
          <p:nvPr/>
        </p:nvSpPr>
        <p:spPr>
          <a:xfrm>
            <a:off x="6207938" y="180975"/>
            <a:ext cx="5903061" cy="13354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Rectangle 22"/>
          <p:cNvSpPr/>
          <p:nvPr/>
        </p:nvSpPr>
        <p:spPr>
          <a:xfrm>
            <a:off x="12263476" y="180975"/>
            <a:ext cx="5903061" cy="13354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Rectangle 23"/>
          <p:cNvSpPr/>
          <p:nvPr/>
        </p:nvSpPr>
        <p:spPr>
          <a:xfrm>
            <a:off x="18319014" y="180975"/>
            <a:ext cx="5903061" cy="13354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Rectangle 6"/>
          <p:cNvSpPr/>
          <p:nvPr/>
        </p:nvSpPr>
        <p:spPr>
          <a:xfrm>
            <a:off x="152400" y="10153650"/>
            <a:ext cx="5903061" cy="142875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Rectangle 26"/>
          <p:cNvSpPr/>
          <p:nvPr/>
        </p:nvSpPr>
        <p:spPr>
          <a:xfrm>
            <a:off x="6207938" y="10153650"/>
            <a:ext cx="5903061" cy="142875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Rectangle 27"/>
          <p:cNvSpPr/>
          <p:nvPr/>
        </p:nvSpPr>
        <p:spPr>
          <a:xfrm>
            <a:off x="12263475" y="10153650"/>
            <a:ext cx="5903061" cy="142875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Rectangle 28"/>
          <p:cNvSpPr/>
          <p:nvPr/>
        </p:nvSpPr>
        <p:spPr>
          <a:xfrm>
            <a:off x="18319014" y="10153650"/>
            <a:ext cx="5903061" cy="142875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 name="TextBox 2"/>
          <p:cNvSpPr txBox="1"/>
          <p:nvPr/>
        </p:nvSpPr>
        <p:spPr>
          <a:xfrm>
            <a:off x="1704348" y="10606415"/>
            <a:ext cx="2799164"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11" name="TextBox 10"/>
          <p:cNvSpPr txBox="1"/>
          <p:nvPr/>
        </p:nvSpPr>
        <p:spPr>
          <a:xfrm>
            <a:off x="7759886" y="10606415"/>
            <a:ext cx="2799164"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12" name="TextBox 11"/>
          <p:cNvSpPr txBox="1"/>
          <p:nvPr/>
        </p:nvSpPr>
        <p:spPr>
          <a:xfrm>
            <a:off x="13815423" y="10606415"/>
            <a:ext cx="2799164"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
        <p:nvSpPr>
          <p:cNvPr id="13" name="TextBox 12"/>
          <p:cNvSpPr txBox="1"/>
          <p:nvPr/>
        </p:nvSpPr>
        <p:spPr>
          <a:xfrm>
            <a:off x="19870962" y="10606415"/>
            <a:ext cx="2799164" cy="523220"/>
          </a:xfrm>
          <a:prstGeom prst="rect">
            <a:avLst/>
          </a:prstGeom>
          <a:noFill/>
        </p:spPr>
        <p:txBody>
          <a:bodyPr wrap="none" rtlCol="0">
            <a:spAutoFit/>
          </a:bodyPr>
          <a:lstStyle/>
          <a:p>
            <a:pPr algn="ctr"/>
            <a:r>
              <a:rPr lang="tr-TR" sz="28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PROJECT NAME</a:t>
            </a:r>
          </a:p>
        </p:txBody>
      </p:sp>
    </p:spTree>
    <p:extLst>
      <p:ext uri="{BB962C8B-B14F-4D97-AF65-F5344CB8AC3E}">
        <p14:creationId xmlns:p14="http://schemas.microsoft.com/office/powerpoint/2010/main" val="350383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ight Triangle 24"/>
          <p:cNvSpPr/>
          <p:nvPr/>
        </p:nvSpPr>
        <p:spPr>
          <a:xfrm rot="16200000" flipH="1">
            <a:off x="13754101" y="-1752599"/>
            <a:ext cx="8877294" cy="12382504"/>
          </a:xfrm>
          <a:prstGeom prst="rtTriangl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TextBox 33"/>
          <p:cNvSpPr txBox="1"/>
          <p:nvPr/>
        </p:nvSpPr>
        <p:spPr>
          <a:xfrm>
            <a:off x="18996144" y="1333500"/>
            <a:ext cx="3871573" cy="2123658"/>
          </a:xfrm>
          <a:prstGeom prst="rect">
            <a:avLst/>
          </a:prstGeom>
          <a:noFill/>
        </p:spPr>
        <p:txBody>
          <a:bodyPr wrap="none" rtlCol="0">
            <a:spAutoFit/>
          </a:bodyPr>
          <a:lstStyle/>
          <a:p>
            <a:pPr algn="r"/>
            <a:r>
              <a:rPr lang="tr-TR" sz="6600" b="1">
                <a:solidFill>
                  <a:schemeClr val="bg1">
                    <a:lumMod val="95000"/>
                  </a:schemeClr>
                </a:solidFill>
                <a:latin typeface="Noto Sans Black" panose="020B0502040504020204" pitchFamily="34" charset="0"/>
                <a:ea typeface="Lato Heavy" panose="020F0502020204030203" pitchFamily="34" charset="0"/>
                <a:cs typeface="Lato Heavy" panose="020F0502020204030203" pitchFamily="34" charset="0"/>
              </a:rPr>
              <a:t>PROJECT</a:t>
            </a:r>
          </a:p>
          <a:p>
            <a:pPr algn="r"/>
            <a:r>
              <a:rPr lang="tr-TR" sz="6600" b="1">
                <a:solidFill>
                  <a:schemeClr val="bg1">
                    <a:lumMod val="95000"/>
                  </a:schemeClr>
                </a:solidFill>
                <a:latin typeface="Noto Sans Black" panose="020B0502040504020204" pitchFamily="34" charset="0"/>
                <a:ea typeface="Lato Heavy" panose="020F0502020204030203" pitchFamily="34" charset="0"/>
                <a:cs typeface="Lato Heavy" panose="020F0502020204030203" pitchFamily="34" charset="0"/>
              </a:rPr>
              <a:t>PAGE</a:t>
            </a:r>
          </a:p>
        </p:txBody>
      </p:sp>
      <p:sp>
        <p:nvSpPr>
          <p:cNvPr id="33" name="Rectangle 32"/>
          <p:cNvSpPr/>
          <p:nvPr/>
        </p:nvSpPr>
        <p:spPr>
          <a:xfrm>
            <a:off x="3772130" y="2044180"/>
            <a:ext cx="6534178" cy="105387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 name="Oval 2"/>
          <p:cNvSpPr/>
          <p:nvPr/>
        </p:nvSpPr>
        <p:spPr>
          <a:xfrm>
            <a:off x="1657350" y="1497866"/>
            <a:ext cx="1654310" cy="165431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Rectangle 3"/>
          <p:cNvSpPr/>
          <p:nvPr/>
        </p:nvSpPr>
        <p:spPr>
          <a:xfrm>
            <a:off x="2062754" y="1817189"/>
            <a:ext cx="76174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5" name="TextBox 4"/>
          <p:cNvSpPr txBox="1"/>
          <p:nvPr/>
        </p:nvSpPr>
        <p:spPr>
          <a:xfrm>
            <a:off x="3777796" y="1582515"/>
            <a:ext cx="2845651"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ENVIRONMENTAL</a:t>
            </a:r>
          </a:p>
        </p:txBody>
      </p:sp>
      <p:sp>
        <p:nvSpPr>
          <p:cNvPr id="50" name="Rectangle 49"/>
          <p:cNvSpPr/>
          <p:nvPr/>
        </p:nvSpPr>
        <p:spPr>
          <a:xfrm>
            <a:off x="3772130" y="5066166"/>
            <a:ext cx="6534178" cy="105387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1" name="Oval 50"/>
          <p:cNvSpPr/>
          <p:nvPr/>
        </p:nvSpPr>
        <p:spPr>
          <a:xfrm>
            <a:off x="1657350" y="4519852"/>
            <a:ext cx="1654310" cy="165431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2" name="Rectangle 51"/>
          <p:cNvSpPr/>
          <p:nvPr/>
        </p:nvSpPr>
        <p:spPr>
          <a:xfrm>
            <a:off x="1990246" y="4820125"/>
            <a:ext cx="1146468"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53" name="TextBox 52"/>
          <p:cNvSpPr txBox="1"/>
          <p:nvPr/>
        </p:nvSpPr>
        <p:spPr>
          <a:xfrm>
            <a:off x="3777796" y="4604501"/>
            <a:ext cx="1784656"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USER PLUS</a:t>
            </a:r>
          </a:p>
        </p:txBody>
      </p:sp>
      <p:sp>
        <p:nvSpPr>
          <p:cNvPr id="54" name="Rectangle 53"/>
          <p:cNvSpPr/>
          <p:nvPr/>
        </p:nvSpPr>
        <p:spPr>
          <a:xfrm>
            <a:off x="3772130" y="8088152"/>
            <a:ext cx="6534178" cy="105387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5" name="Oval 54"/>
          <p:cNvSpPr/>
          <p:nvPr/>
        </p:nvSpPr>
        <p:spPr>
          <a:xfrm>
            <a:off x="1657350" y="7541838"/>
            <a:ext cx="1654310" cy="165431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6" name="Rectangle 55"/>
          <p:cNvSpPr/>
          <p:nvPr/>
        </p:nvSpPr>
        <p:spPr>
          <a:xfrm>
            <a:off x="2016259" y="7880687"/>
            <a:ext cx="1050288"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57" name="TextBox 56"/>
          <p:cNvSpPr txBox="1"/>
          <p:nvPr/>
        </p:nvSpPr>
        <p:spPr>
          <a:xfrm>
            <a:off x="3777796" y="7626487"/>
            <a:ext cx="2478564"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VIDEO CAMERA</a:t>
            </a:r>
          </a:p>
        </p:txBody>
      </p:sp>
      <p:sp>
        <p:nvSpPr>
          <p:cNvPr id="58" name="Rectangle 57"/>
          <p:cNvSpPr/>
          <p:nvPr/>
        </p:nvSpPr>
        <p:spPr>
          <a:xfrm>
            <a:off x="3772130" y="11110138"/>
            <a:ext cx="6534178" cy="1053878"/>
          </a:xfrm>
          <a:prstGeom prst="rect">
            <a:avLst/>
          </a:prstGeom>
        </p:spPr>
        <p:txBody>
          <a:bodyPr wrap="square">
            <a:spAutoFit/>
          </a:bodyPr>
          <a:lstStyle/>
          <a:p>
            <a:pPr algn="just">
              <a:lnSpc>
                <a:spcPct val="150000"/>
              </a:lnSpc>
            </a:pP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59" name="Oval 58"/>
          <p:cNvSpPr/>
          <p:nvPr/>
        </p:nvSpPr>
        <p:spPr>
          <a:xfrm>
            <a:off x="1657350" y="10563824"/>
            <a:ext cx="1654310" cy="165431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0" name="Rectangle 59"/>
          <p:cNvSpPr/>
          <p:nvPr/>
        </p:nvSpPr>
        <p:spPr>
          <a:xfrm>
            <a:off x="1952146" y="10959347"/>
            <a:ext cx="1146468"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61" name="TextBox 60"/>
          <p:cNvSpPr txBox="1"/>
          <p:nvPr/>
        </p:nvSpPr>
        <p:spPr>
          <a:xfrm>
            <a:off x="3777796" y="10648473"/>
            <a:ext cx="970137"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WI-FI</a:t>
            </a:r>
          </a:p>
        </p:txBody>
      </p:sp>
      <p:sp>
        <p:nvSpPr>
          <p:cNvPr id="73" name="Freeform 72"/>
          <p:cNvSpPr/>
          <p:nvPr/>
        </p:nvSpPr>
        <p:spPr>
          <a:xfrm>
            <a:off x="12001496" y="0"/>
            <a:ext cx="12382504" cy="13716000"/>
          </a:xfrm>
          <a:custGeom>
            <a:avLst/>
            <a:gdLst>
              <a:gd name="connsiteX0" fmla="*/ 0 w 12382504"/>
              <a:gd name="connsiteY0" fmla="*/ 0 h 13716000"/>
              <a:gd name="connsiteX1" fmla="*/ 12382504 w 12382504"/>
              <a:gd name="connsiteY1" fmla="*/ 8877294 h 13716000"/>
              <a:gd name="connsiteX2" fmla="*/ 12382504 w 12382504"/>
              <a:gd name="connsiteY2" fmla="*/ 13716000 h 13716000"/>
              <a:gd name="connsiteX3" fmla="*/ 0 w 12382504"/>
              <a:gd name="connsiteY3" fmla="*/ 13716000 h 13716000"/>
              <a:gd name="connsiteX4" fmla="*/ 0 w 12382504"/>
              <a:gd name="connsiteY4" fmla="*/ 8877294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04" h="13716000">
                <a:moveTo>
                  <a:pt x="0" y="0"/>
                </a:moveTo>
                <a:lnTo>
                  <a:pt x="12382504" y="8877294"/>
                </a:lnTo>
                <a:lnTo>
                  <a:pt x="12382504" y="13716000"/>
                </a:lnTo>
                <a:lnTo>
                  <a:pt x="0" y="13716000"/>
                </a:lnTo>
                <a:lnTo>
                  <a:pt x="0" y="887729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8731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9141923" y="4838699"/>
            <a:ext cx="12200297" cy="7315200"/>
          </a:xfrm>
          <a:custGeom>
            <a:avLst/>
            <a:gdLst>
              <a:gd name="connsiteX0" fmla="*/ 0 w 18300444"/>
              <a:gd name="connsiteY0" fmla="*/ 0 h 7315200"/>
              <a:gd name="connsiteX1" fmla="*/ 18300444 w 18300444"/>
              <a:gd name="connsiteY1" fmla="*/ 0 h 7315200"/>
              <a:gd name="connsiteX2" fmla="*/ 18300444 w 18300444"/>
              <a:gd name="connsiteY2" fmla="*/ 3609347 h 7315200"/>
              <a:gd name="connsiteX3" fmla="*/ 18300444 w 18300444"/>
              <a:gd name="connsiteY3" fmla="*/ 7315200 h 7315200"/>
              <a:gd name="connsiteX4" fmla="*/ 0 w 18300444"/>
              <a:gd name="connsiteY4" fmla="*/ 7315200 h 7315200"/>
              <a:gd name="connsiteX5" fmla="*/ 0 w 18300444"/>
              <a:gd name="connsiteY5" fmla="*/ 360934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0444" h="7315200">
                <a:moveTo>
                  <a:pt x="0" y="0"/>
                </a:moveTo>
                <a:lnTo>
                  <a:pt x="18300444" y="0"/>
                </a:lnTo>
                <a:lnTo>
                  <a:pt x="18300444" y="3609347"/>
                </a:lnTo>
                <a:lnTo>
                  <a:pt x="18300444" y="7315200"/>
                </a:lnTo>
                <a:lnTo>
                  <a:pt x="0" y="7315200"/>
                </a:lnTo>
                <a:lnTo>
                  <a:pt x="0" y="360934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Rectangle 6"/>
          <p:cNvSpPr/>
          <p:nvPr/>
        </p:nvSpPr>
        <p:spPr>
          <a:xfrm>
            <a:off x="3041777" y="4838698"/>
            <a:ext cx="6100148" cy="7315201"/>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TextBox 7"/>
          <p:cNvSpPr txBox="1"/>
          <p:nvPr/>
        </p:nvSpPr>
        <p:spPr>
          <a:xfrm>
            <a:off x="5128285" y="5680143"/>
            <a:ext cx="1927131"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9" name="Rectangle 8"/>
          <p:cNvSpPr/>
          <p:nvPr/>
        </p:nvSpPr>
        <p:spPr>
          <a:xfrm>
            <a:off x="3898060" y="6141808"/>
            <a:ext cx="4387582" cy="5170646"/>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13" name="Straight Connector 12">
            <a:extLst>
              <a:ext uri="{FF2B5EF4-FFF2-40B4-BE49-F238E27FC236}">
                <a16:creationId xmlns:a16="http://schemas.microsoft.com/office/drawing/2014/main" id="{4B633A56-8D88-494C-9F70-2143262EFEC5}"/>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3B155E9-3568-524B-8382-A7567BDD7D22}"/>
              </a:ext>
            </a:extLst>
          </p:cNvPr>
          <p:cNvSpPr txBox="1"/>
          <p:nvPr/>
        </p:nvSpPr>
        <p:spPr>
          <a:xfrm>
            <a:off x="8483150"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Single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Photo</a:t>
            </a:r>
          </a:p>
        </p:txBody>
      </p:sp>
      <p:sp>
        <p:nvSpPr>
          <p:cNvPr id="15" name="TextBox 14">
            <a:extLst>
              <a:ext uri="{FF2B5EF4-FFF2-40B4-BE49-F238E27FC236}">
                <a16:creationId xmlns:a16="http://schemas.microsoft.com/office/drawing/2014/main" id="{B3D5CC00-5D05-CB48-AF19-22ED4EED2005}"/>
              </a:ext>
            </a:extLst>
          </p:cNvPr>
          <p:cNvSpPr txBox="1"/>
          <p:nvPr/>
        </p:nvSpPr>
        <p:spPr>
          <a:xfrm>
            <a:off x="3159010" y="1206364"/>
            <a:ext cx="477438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PAGE</a:t>
            </a:r>
          </a:p>
        </p:txBody>
      </p:sp>
    </p:spTree>
    <p:extLst>
      <p:ext uri="{BB962C8B-B14F-4D97-AF65-F5344CB8AC3E}">
        <p14:creationId xmlns:p14="http://schemas.microsoft.com/office/powerpoint/2010/main" val="25396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041777" y="4838699"/>
            <a:ext cx="6100147" cy="7315200"/>
          </a:xfrm>
          <a:custGeom>
            <a:avLst/>
            <a:gdLst>
              <a:gd name="connsiteX0" fmla="*/ 0 w 18300444"/>
              <a:gd name="connsiteY0" fmla="*/ 0 h 7315200"/>
              <a:gd name="connsiteX1" fmla="*/ 18300444 w 18300444"/>
              <a:gd name="connsiteY1" fmla="*/ 0 h 7315200"/>
              <a:gd name="connsiteX2" fmla="*/ 18300444 w 18300444"/>
              <a:gd name="connsiteY2" fmla="*/ 3609347 h 7315200"/>
              <a:gd name="connsiteX3" fmla="*/ 18300444 w 18300444"/>
              <a:gd name="connsiteY3" fmla="*/ 7315200 h 7315200"/>
              <a:gd name="connsiteX4" fmla="*/ 0 w 18300444"/>
              <a:gd name="connsiteY4" fmla="*/ 7315200 h 7315200"/>
              <a:gd name="connsiteX5" fmla="*/ 0 w 18300444"/>
              <a:gd name="connsiteY5" fmla="*/ 360934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0444" h="7315200">
                <a:moveTo>
                  <a:pt x="0" y="0"/>
                </a:moveTo>
                <a:lnTo>
                  <a:pt x="18300444" y="0"/>
                </a:lnTo>
                <a:lnTo>
                  <a:pt x="18300444" y="3609347"/>
                </a:lnTo>
                <a:lnTo>
                  <a:pt x="18300444" y="7315200"/>
                </a:lnTo>
                <a:lnTo>
                  <a:pt x="0" y="7315200"/>
                </a:lnTo>
                <a:lnTo>
                  <a:pt x="0" y="360934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Rectangle 6"/>
          <p:cNvSpPr/>
          <p:nvPr/>
        </p:nvSpPr>
        <p:spPr>
          <a:xfrm>
            <a:off x="9141925" y="4838698"/>
            <a:ext cx="6100148" cy="7315201"/>
          </a:xfrm>
          <a:prstGeom prst="rect">
            <a:avLst/>
          </a:prstGeom>
          <a:solidFill>
            <a:srgbClr val="0B4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TextBox 7"/>
          <p:cNvSpPr txBox="1"/>
          <p:nvPr/>
        </p:nvSpPr>
        <p:spPr>
          <a:xfrm>
            <a:off x="11228433" y="5680143"/>
            <a:ext cx="1927131"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9" name="Rectangle 8"/>
          <p:cNvSpPr/>
          <p:nvPr/>
        </p:nvSpPr>
        <p:spPr>
          <a:xfrm>
            <a:off x="9998208" y="6141808"/>
            <a:ext cx="4387582" cy="5170646"/>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1" name="Freeform 10"/>
          <p:cNvSpPr/>
          <p:nvPr/>
        </p:nvSpPr>
        <p:spPr>
          <a:xfrm>
            <a:off x="15242074" y="4838699"/>
            <a:ext cx="6100147" cy="7315200"/>
          </a:xfrm>
          <a:custGeom>
            <a:avLst/>
            <a:gdLst>
              <a:gd name="connsiteX0" fmla="*/ 0 w 18300444"/>
              <a:gd name="connsiteY0" fmla="*/ 0 h 7315200"/>
              <a:gd name="connsiteX1" fmla="*/ 18300444 w 18300444"/>
              <a:gd name="connsiteY1" fmla="*/ 0 h 7315200"/>
              <a:gd name="connsiteX2" fmla="*/ 18300444 w 18300444"/>
              <a:gd name="connsiteY2" fmla="*/ 3609347 h 7315200"/>
              <a:gd name="connsiteX3" fmla="*/ 18300444 w 18300444"/>
              <a:gd name="connsiteY3" fmla="*/ 7315200 h 7315200"/>
              <a:gd name="connsiteX4" fmla="*/ 0 w 18300444"/>
              <a:gd name="connsiteY4" fmla="*/ 7315200 h 7315200"/>
              <a:gd name="connsiteX5" fmla="*/ 0 w 18300444"/>
              <a:gd name="connsiteY5" fmla="*/ 360934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0444" h="7315200">
                <a:moveTo>
                  <a:pt x="0" y="0"/>
                </a:moveTo>
                <a:lnTo>
                  <a:pt x="18300444" y="0"/>
                </a:lnTo>
                <a:lnTo>
                  <a:pt x="18300444" y="3609347"/>
                </a:lnTo>
                <a:lnTo>
                  <a:pt x="18300444" y="7315200"/>
                </a:lnTo>
                <a:lnTo>
                  <a:pt x="0" y="7315200"/>
                </a:lnTo>
                <a:lnTo>
                  <a:pt x="0" y="360934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4" name="Straight Connector 13">
            <a:extLst>
              <a:ext uri="{FF2B5EF4-FFF2-40B4-BE49-F238E27FC236}">
                <a16:creationId xmlns:a16="http://schemas.microsoft.com/office/drawing/2014/main" id="{413C8C65-919F-904A-97DA-9B57FC8383D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F90FC19-F4E5-3C44-A3D8-A1745D07A020}"/>
              </a:ext>
            </a:extLst>
          </p:cNvPr>
          <p:cNvSpPr txBox="1"/>
          <p:nvPr/>
        </p:nvSpPr>
        <p:spPr>
          <a:xfrm>
            <a:off x="8504921"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Two</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6" name="TextBox 15">
            <a:extLst>
              <a:ext uri="{FF2B5EF4-FFF2-40B4-BE49-F238E27FC236}">
                <a16:creationId xmlns:a16="http://schemas.microsoft.com/office/drawing/2014/main" id="{3B4D2C40-B40A-674D-926F-4E0F7F17654A}"/>
              </a:ext>
            </a:extLst>
          </p:cNvPr>
          <p:cNvSpPr txBox="1"/>
          <p:nvPr/>
        </p:nvSpPr>
        <p:spPr>
          <a:xfrm>
            <a:off x="3159010" y="1206364"/>
            <a:ext cx="477438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PAGE</a:t>
            </a:r>
          </a:p>
        </p:txBody>
      </p:sp>
    </p:spTree>
    <p:extLst>
      <p:ext uri="{BB962C8B-B14F-4D97-AF65-F5344CB8AC3E}">
        <p14:creationId xmlns:p14="http://schemas.microsoft.com/office/powerpoint/2010/main" val="27562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041777" y="4838699"/>
            <a:ext cx="12200295" cy="7315200"/>
          </a:xfrm>
          <a:custGeom>
            <a:avLst/>
            <a:gdLst>
              <a:gd name="connsiteX0" fmla="*/ 0 w 18300444"/>
              <a:gd name="connsiteY0" fmla="*/ 0 h 7315200"/>
              <a:gd name="connsiteX1" fmla="*/ 18300444 w 18300444"/>
              <a:gd name="connsiteY1" fmla="*/ 0 h 7315200"/>
              <a:gd name="connsiteX2" fmla="*/ 18300444 w 18300444"/>
              <a:gd name="connsiteY2" fmla="*/ 3609347 h 7315200"/>
              <a:gd name="connsiteX3" fmla="*/ 18300444 w 18300444"/>
              <a:gd name="connsiteY3" fmla="*/ 7315200 h 7315200"/>
              <a:gd name="connsiteX4" fmla="*/ 0 w 18300444"/>
              <a:gd name="connsiteY4" fmla="*/ 7315200 h 7315200"/>
              <a:gd name="connsiteX5" fmla="*/ 0 w 18300444"/>
              <a:gd name="connsiteY5" fmla="*/ 360934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00444" h="7315200">
                <a:moveTo>
                  <a:pt x="0" y="0"/>
                </a:moveTo>
                <a:lnTo>
                  <a:pt x="18300444" y="0"/>
                </a:lnTo>
                <a:lnTo>
                  <a:pt x="18300444" y="3609347"/>
                </a:lnTo>
                <a:lnTo>
                  <a:pt x="18300444" y="7315200"/>
                </a:lnTo>
                <a:lnTo>
                  <a:pt x="0" y="7315200"/>
                </a:lnTo>
                <a:lnTo>
                  <a:pt x="0" y="360934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Rectangle 12"/>
          <p:cNvSpPr/>
          <p:nvPr/>
        </p:nvSpPr>
        <p:spPr>
          <a:xfrm>
            <a:off x="15242073" y="4838698"/>
            <a:ext cx="6100148" cy="7315201"/>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5" name="TextBox 14"/>
          <p:cNvSpPr txBox="1"/>
          <p:nvPr/>
        </p:nvSpPr>
        <p:spPr>
          <a:xfrm>
            <a:off x="17328581" y="5680143"/>
            <a:ext cx="1927131" cy="461665"/>
          </a:xfrm>
          <a:prstGeom prst="rect">
            <a:avLst/>
          </a:prstGeom>
          <a:noFill/>
        </p:spPr>
        <p:txBody>
          <a:bodyPr wrap="none" rtlCol="0">
            <a:spAutoFit/>
          </a:bodyPr>
          <a:lstStyle/>
          <a:p>
            <a:pPr algn="ctr"/>
            <a:r>
              <a:rPr lang="tr-TR" sz="2400" b="1">
                <a:solidFill>
                  <a:schemeClr val="bg1">
                    <a:lumMod val="95000"/>
                  </a:schemeClr>
                </a:solidFill>
                <a:latin typeface="Noto Sans SemiBold" panose="020B0502040504020204" pitchFamily="34" charset="0"/>
                <a:ea typeface="Open Sans Semibold" panose="020B0706030804020204" pitchFamily="34" charset="0"/>
                <a:cs typeface="Open Sans Semibold" panose="020B0706030804020204" pitchFamily="34" charset="0"/>
              </a:rPr>
              <a:t>YOUR TITLE</a:t>
            </a:r>
          </a:p>
        </p:txBody>
      </p:sp>
      <p:sp>
        <p:nvSpPr>
          <p:cNvPr id="16" name="Rectangle 15"/>
          <p:cNvSpPr/>
          <p:nvPr/>
        </p:nvSpPr>
        <p:spPr>
          <a:xfrm>
            <a:off x="16098356" y="6141808"/>
            <a:ext cx="4387582" cy="5170646"/>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12" name="Straight Connector 11">
            <a:extLst>
              <a:ext uri="{FF2B5EF4-FFF2-40B4-BE49-F238E27FC236}">
                <a16:creationId xmlns:a16="http://schemas.microsoft.com/office/drawing/2014/main" id="{923AEABE-4E4A-BB40-9EA5-5E30437D2C47}"/>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8303540-9B12-2941-AFD3-E1186010A52C}"/>
              </a:ext>
            </a:extLst>
          </p:cNvPr>
          <p:cNvSpPr txBox="1"/>
          <p:nvPr/>
        </p:nvSpPr>
        <p:spPr>
          <a:xfrm>
            <a:off x="8483150"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Single</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Photo</a:t>
            </a:r>
          </a:p>
        </p:txBody>
      </p:sp>
      <p:sp>
        <p:nvSpPr>
          <p:cNvPr id="17" name="TextBox 16">
            <a:extLst>
              <a:ext uri="{FF2B5EF4-FFF2-40B4-BE49-F238E27FC236}">
                <a16:creationId xmlns:a16="http://schemas.microsoft.com/office/drawing/2014/main" id="{00F45E71-39CF-384D-9C88-F73F90FBEADA}"/>
              </a:ext>
            </a:extLst>
          </p:cNvPr>
          <p:cNvSpPr txBox="1"/>
          <p:nvPr/>
        </p:nvSpPr>
        <p:spPr>
          <a:xfrm>
            <a:off x="3159010" y="1206364"/>
            <a:ext cx="477438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PROJECT PAGE</a:t>
            </a:r>
          </a:p>
        </p:txBody>
      </p:sp>
    </p:spTree>
    <p:extLst>
      <p:ext uri="{BB962C8B-B14F-4D97-AF65-F5344CB8AC3E}">
        <p14:creationId xmlns:p14="http://schemas.microsoft.com/office/powerpoint/2010/main" val="395849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alpha val="77000"/>
              </a:schemeClr>
            </a:gs>
            <a:gs pos="48000">
              <a:schemeClr val="accent3">
                <a:lumMod val="97000"/>
                <a:lumOff val="3000"/>
                <a:alpha val="90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12192000" cy="1371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Rectangle 11"/>
          <p:cNvSpPr/>
          <p:nvPr/>
        </p:nvSpPr>
        <p:spPr>
          <a:xfrm>
            <a:off x="13292138" y="1100138"/>
            <a:ext cx="9991724" cy="1151572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TextBox 43"/>
          <p:cNvSpPr txBox="1"/>
          <p:nvPr/>
        </p:nvSpPr>
        <p:spPr>
          <a:xfrm>
            <a:off x="16519695" y="3317877"/>
            <a:ext cx="3536609" cy="1938992"/>
          </a:xfrm>
          <a:prstGeom prst="rect">
            <a:avLst/>
          </a:prstGeom>
          <a:noFill/>
        </p:spPr>
        <p:txBody>
          <a:bodyPr wrap="none" rtlCol="0">
            <a:spAutoFit/>
          </a:bodyPr>
          <a:lstStyle/>
          <a:p>
            <a:pPr algn="ctr"/>
            <a:r>
              <a:rPr lang="tr-TR" sz="6000" b="1">
                <a:solidFill>
                  <a:schemeClr val="bg1"/>
                </a:solidFill>
                <a:latin typeface="Noto Sans Black" panose="020B0502040504020204" pitchFamily="34" charset="0"/>
                <a:ea typeface="Lato Heavy" panose="020F0502020204030203" pitchFamily="34" charset="0"/>
                <a:cs typeface="Lato Heavy" panose="020F0502020204030203" pitchFamily="34" charset="0"/>
              </a:rPr>
              <a:t>PROJECT</a:t>
            </a:r>
          </a:p>
          <a:p>
            <a:pPr algn="ctr"/>
            <a:r>
              <a:rPr lang="tr-TR" sz="6000" b="1">
                <a:solidFill>
                  <a:schemeClr val="bg1"/>
                </a:solidFill>
                <a:latin typeface="Noto Sans Black" panose="020B0502040504020204" pitchFamily="34" charset="0"/>
                <a:ea typeface="Lato Heavy" panose="020F0502020204030203" pitchFamily="34" charset="0"/>
                <a:cs typeface="Lato Heavy" panose="020F0502020204030203" pitchFamily="34" charset="0"/>
              </a:rPr>
              <a:t>PAGE</a:t>
            </a:r>
          </a:p>
        </p:txBody>
      </p:sp>
      <p:sp>
        <p:nvSpPr>
          <p:cNvPr id="45" name="Rectangle 44"/>
          <p:cNvSpPr/>
          <p:nvPr/>
        </p:nvSpPr>
        <p:spPr>
          <a:xfrm>
            <a:off x="14173200" y="5559890"/>
            <a:ext cx="8137238" cy="2631490"/>
          </a:xfrm>
          <a:prstGeom prst="rect">
            <a:avLst/>
          </a:prstGeom>
        </p:spPr>
        <p:txBody>
          <a:bodyPr wrap="square">
            <a:spAutoFit/>
          </a:bodyPr>
          <a:lstStyle/>
          <a:p>
            <a:pPr algn="just">
              <a:lnSpc>
                <a:spcPct val="150000"/>
              </a:lnSpc>
            </a:pP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200" err="1">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200">
                <a:solidFill>
                  <a:schemeClr val="bg1">
                    <a:lumMod val="9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4" name="Rectangle 13"/>
          <p:cNvSpPr/>
          <p:nvPr/>
        </p:nvSpPr>
        <p:spPr>
          <a:xfrm>
            <a:off x="15164484" y="8779188"/>
            <a:ext cx="1136850"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15" name="Rectangle 14"/>
          <p:cNvSpPr/>
          <p:nvPr/>
        </p:nvSpPr>
        <p:spPr>
          <a:xfrm>
            <a:off x="17521898" y="8779188"/>
            <a:ext cx="1242648"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16" name="Rectangle 15"/>
          <p:cNvSpPr/>
          <p:nvPr/>
        </p:nvSpPr>
        <p:spPr>
          <a:xfrm>
            <a:off x="19940227" y="8779188"/>
            <a:ext cx="1031051"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17" name="TextBox 16"/>
          <p:cNvSpPr txBox="1"/>
          <p:nvPr/>
        </p:nvSpPr>
        <p:spPr>
          <a:xfrm>
            <a:off x="15085064" y="9936458"/>
            <a:ext cx="1010356" cy="461665"/>
          </a:xfrm>
          <a:prstGeom prst="rect">
            <a:avLst/>
          </a:prstGeom>
          <a:noFill/>
        </p:spPr>
        <p:txBody>
          <a:bodyPr wrap="squar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EDIT</a:t>
            </a:r>
          </a:p>
        </p:txBody>
      </p:sp>
      <p:sp>
        <p:nvSpPr>
          <p:cNvPr id="57" name="TextBox 56"/>
          <p:cNvSpPr txBox="1"/>
          <p:nvPr/>
        </p:nvSpPr>
        <p:spPr>
          <a:xfrm>
            <a:off x="17297800" y="9936458"/>
            <a:ext cx="1540162" cy="461665"/>
          </a:xfrm>
          <a:prstGeom prst="rect">
            <a:avLst/>
          </a:prstGeom>
          <a:noFill/>
        </p:spPr>
        <p:txBody>
          <a:bodyPr wrap="squar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GEARS</a:t>
            </a:r>
          </a:p>
        </p:txBody>
      </p:sp>
      <p:sp>
        <p:nvSpPr>
          <p:cNvPr id="58" name="TextBox 57"/>
          <p:cNvSpPr txBox="1"/>
          <p:nvPr/>
        </p:nvSpPr>
        <p:spPr>
          <a:xfrm>
            <a:off x="19442154" y="9936458"/>
            <a:ext cx="2027196" cy="461665"/>
          </a:xfrm>
          <a:prstGeom prst="rect">
            <a:avLst/>
          </a:prstGeom>
          <a:noFill/>
        </p:spPr>
        <p:txBody>
          <a:bodyPr wrap="square" rtlCol="0">
            <a:spAutoFit/>
          </a:bodyPr>
          <a:lstStyle/>
          <a:p>
            <a:pPr algn="ctr"/>
            <a:r>
              <a:rPr lang="tr-TR" sz="2400" b="1">
                <a:solidFill>
                  <a:schemeClr val="bg1"/>
                </a:solidFill>
                <a:latin typeface="Noto Sans SemiBold" panose="020B0502040504020204" pitchFamily="34" charset="0"/>
                <a:ea typeface="Open Sans Semibold" panose="020B0706030804020204" pitchFamily="34" charset="0"/>
                <a:cs typeface="Open Sans Semibold" panose="020B0706030804020204" pitchFamily="34" charset="0"/>
              </a:rPr>
              <a:t>HEARTBEAT</a:t>
            </a:r>
          </a:p>
        </p:txBody>
      </p:sp>
    </p:spTree>
    <p:extLst>
      <p:ext uri="{BB962C8B-B14F-4D97-AF65-F5344CB8AC3E}">
        <p14:creationId xmlns:p14="http://schemas.microsoft.com/office/powerpoint/2010/main" val="399529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1780" y="4754504"/>
            <a:ext cx="335524" cy="3355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Rectangle 6"/>
          <p:cNvSpPr/>
          <p:nvPr/>
        </p:nvSpPr>
        <p:spPr>
          <a:xfrm>
            <a:off x="3661843" y="4492989"/>
            <a:ext cx="7025207" cy="1316066"/>
          </a:xfrm>
          <a:prstGeom prst="rect">
            <a:avLst/>
          </a:prstGeom>
        </p:spPr>
        <p:txBody>
          <a:bodyPr wrap="square">
            <a:spAutoFit/>
          </a:bodyPr>
          <a:lstStyle/>
          <a:p>
            <a:pPr lvl="0" algn="just">
              <a:lnSpc>
                <a:spcPct val="150000"/>
              </a:lnSpc>
            </a:pP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placer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2" name="Oval 11"/>
          <p:cNvSpPr/>
          <p:nvPr/>
        </p:nvSpPr>
        <p:spPr>
          <a:xfrm>
            <a:off x="3041780" y="7257468"/>
            <a:ext cx="335524" cy="335524"/>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Rectangle 12"/>
          <p:cNvSpPr/>
          <p:nvPr/>
        </p:nvSpPr>
        <p:spPr>
          <a:xfrm>
            <a:off x="3661843" y="6995953"/>
            <a:ext cx="7025207" cy="1316130"/>
          </a:xfrm>
          <a:prstGeom prst="rect">
            <a:avLst/>
          </a:prstGeom>
        </p:spPr>
        <p:txBody>
          <a:bodyPr wrap="square">
            <a:spAutoFit/>
          </a:bodyPr>
          <a:lstStyle/>
          <a:p>
            <a:pPr lvl="0" algn="just">
              <a:lnSpc>
                <a:spcPct val="150000"/>
              </a:lnSpc>
            </a:pP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placer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5" name="Oval 14"/>
          <p:cNvSpPr/>
          <p:nvPr/>
        </p:nvSpPr>
        <p:spPr>
          <a:xfrm>
            <a:off x="3041780" y="9760432"/>
            <a:ext cx="335524" cy="3355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 name="Rectangle 15"/>
          <p:cNvSpPr/>
          <p:nvPr/>
        </p:nvSpPr>
        <p:spPr>
          <a:xfrm>
            <a:off x="3661843" y="9498917"/>
            <a:ext cx="7025207" cy="1316130"/>
          </a:xfrm>
          <a:prstGeom prst="rect">
            <a:avLst/>
          </a:prstGeom>
        </p:spPr>
        <p:txBody>
          <a:bodyPr wrap="square">
            <a:spAutoFit/>
          </a:bodyPr>
          <a:lstStyle/>
          <a:p>
            <a:pPr lvl="0" algn="just">
              <a:lnSpc>
                <a:spcPct val="150000"/>
              </a:lnSpc>
            </a:pP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placer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7" name="Oval 16"/>
          <p:cNvSpPr/>
          <p:nvPr/>
        </p:nvSpPr>
        <p:spPr>
          <a:xfrm>
            <a:off x="13696951" y="4754504"/>
            <a:ext cx="335524" cy="3355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4317014" y="4492989"/>
            <a:ext cx="7025207" cy="1316130"/>
          </a:xfrm>
          <a:prstGeom prst="rect">
            <a:avLst/>
          </a:prstGeom>
        </p:spPr>
        <p:txBody>
          <a:bodyPr wrap="square">
            <a:spAutoFit/>
          </a:bodyPr>
          <a:lstStyle/>
          <a:p>
            <a:pPr lvl="0" algn="just">
              <a:lnSpc>
                <a:spcPct val="150000"/>
              </a:lnSpc>
            </a:pP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placer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9" name="Oval 18"/>
          <p:cNvSpPr/>
          <p:nvPr/>
        </p:nvSpPr>
        <p:spPr>
          <a:xfrm>
            <a:off x="13696951" y="7257468"/>
            <a:ext cx="335524" cy="3355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Rectangle 19"/>
          <p:cNvSpPr/>
          <p:nvPr/>
        </p:nvSpPr>
        <p:spPr>
          <a:xfrm>
            <a:off x="14317014" y="6995953"/>
            <a:ext cx="7025207" cy="1316130"/>
          </a:xfrm>
          <a:prstGeom prst="rect">
            <a:avLst/>
          </a:prstGeom>
        </p:spPr>
        <p:txBody>
          <a:bodyPr wrap="square">
            <a:spAutoFit/>
          </a:bodyPr>
          <a:lstStyle/>
          <a:p>
            <a:pPr lvl="0" algn="just">
              <a:lnSpc>
                <a:spcPct val="150000"/>
              </a:lnSpc>
            </a:pP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placer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1" name="Oval 20"/>
          <p:cNvSpPr/>
          <p:nvPr/>
        </p:nvSpPr>
        <p:spPr>
          <a:xfrm>
            <a:off x="13696951" y="9760432"/>
            <a:ext cx="335524" cy="3355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Rectangle 21"/>
          <p:cNvSpPr/>
          <p:nvPr/>
        </p:nvSpPr>
        <p:spPr>
          <a:xfrm>
            <a:off x="14317014" y="9498917"/>
            <a:ext cx="7025207" cy="1316130"/>
          </a:xfrm>
          <a:prstGeom prst="rect">
            <a:avLst/>
          </a:prstGeom>
        </p:spPr>
        <p:txBody>
          <a:bodyPr wrap="square">
            <a:spAutoFit/>
          </a:bodyPr>
          <a:lstStyle/>
          <a:p>
            <a:pPr lvl="0" algn="just">
              <a:lnSpc>
                <a:spcPct val="150000"/>
              </a:lnSpc>
            </a:pP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Lorem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ipsum</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consectetur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adipiscing</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elit.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efficitur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placer</a:t>
            </a:r>
            <a:r>
              <a:rPr lang="tr-TR" sz="2800">
                <a:solidFill>
                  <a:prstClr val="black">
                    <a:lumMod val="75000"/>
                    <a:lumOff val="25000"/>
                  </a:prst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4" name="TextBox 23">
            <a:extLst>
              <a:ext uri="{FF2B5EF4-FFF2-40B4-BE49-F238E27FC236}">
                <a16:creationId xmlns:a16="http://schemas.microsoft.com/office/drawing/2014/main" id="{BDD633D2-C430-1D40-A1ED-0A828D9E5B31}"/>
              </a:ext>
            </a:extLst>
          </p:cNvPr>
          <p:cNvSpPr txBox="1"/>
          <p:nvPr/>
        </p:nvSpPr>
        <p:spPr>
          <a:xfrm>
            <a:off x="8926185" y="1344864"/>
            <a:ext cx="338105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Description</a:t>
            </a:r>
          </a:p>
        </p:txBody>
      </p:sp>
      <p:sp>
        <p:nvSpPr>
          <p:cNvPr id="2" name="TextBox 1">
            <a:extLst>
              <a:ext uri="{FF2B5EF4-FFF2-40B4-BE49-F238E27FC236}">
                <a16:creationId xmlns:a16="http://schemas.microsoft.com/office/drawing/2014/main" id="{63278866-167C-A94D-A0D7-0A842C11BE80}"/>
              </a:ext>
            </a:extLst>
          </p:cNvPr>
          <p:cNvSpPr txBox="1"/>
          <p:nvPr/>
        </p:nvSpPr>
        <p:spPr>
          <a:xfrm>
            <a:off x="3041780" y="1217553"/>
            <a:ext cx="521200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BULLET POINTS</a:t>
            </a:r>
          </a:p>
        </p:txBody>
      </p:sp>
    </p:spTree>
    <p:extLst>
      <p:ext uri="{BB962C8B-B14F-4D97-AF65-F5344CB8AC3E}">
        <p14:creationId xmlns:p14="http://schemas.microsoft.com/office/powerpoint/2010/main" val="107557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2801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GALLERIES</a:t>
            </a:r>
          </a:p>
        </p:txBody>
      </p:sp>
      <p:grpSp>
        <p:nvGrpSpPr>
          <p:cNvPr id="3" name="Group 2"/>
          <p:cNvGrpSpPr/>
          <p:nvPr/>
        </p:nvGrpSpPr>
        <p:grpSpPr>
          <a:xfrm>
            <a:off x="2247900" y="11114216"/>
            <a:ext cx="1061720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197302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3041778" y="4838700"/>
            <a:ext cx="9071884" cy="7315200"/>
          </a:xfrm>
          <a:custGeom>
            <a:avLst/>
            <a:gdLst>
              <a:gd name="connsiteX0" fmla="*/ 4588484 w 9071884"/>
              <a:gd name="connsiteY0" fmla="*/ 0 h 7315200"/>
              <a:gd name="connsiteX1" fmla="*/ 9071884 w 9071884"/>
              <a:gd name="connsiteY1" fmla="*/ 0 h 7315200"/>
              <a:gd name="connsiteX2" fmla="*/ 9071884 w 9071884"/>
              <a:gd name="connsiteY2" fmla="*/ 7315200 h 7315200"/>
              <a:gd name="connsiteX3" fmla="*/ 4588484 w 9071884"/>
              <a:gd name="connsiteY3" fmla="*/ 7315200 h 7315200"/>
              <a:gd name="connsiteX4" fmla="*/ 0 w 9071884"/>
              <a:gd name="connsiteY4" fmla="*/ 0 h 7315200"/>
              <a:gd name="connsiteX5" fmla="*/ 4588483 w 9071884"/>
              <a:gd name="connsiteY5" fmla="*/ 0 h 7315200"/>
              <a:gd name="connsiteX6" fmla="*/ 4588483 w 9071884"/>
              <a:gd name="connsiteY6" fmla="*/ 7315200 h 7315200"/>
              <a:gd name="connsiteX7" fmla="*/ 0 w 9071884"/>
              <a:gd name="connsiteY7"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1884" h="7315200">
                <a:moveTo>
                  <a:pt x="4588484" y="0"/>
                </a:moveTo>
                <a:lnTo>
                  <a:pt x="9071884" y="0"/>
                </a:lnTo>
                <a:lnTo>
                  <a:pt x="9071884" y="7315200"/>
                </a:lnTo>
                <a:lnTo>
                  <a:pt x="4588484" y="7315200"/>
                </a:lnTo>
                <a:close/>
                <a:moveTo>
                  <a:pt x="0" y="0"/>
                </a:moveTo>
                <a:lnTo>
                  <a:pt x="4588483" y="0"/>
                </a:lnTo>
                <a:lnTo>
                  <a:pt x="4588483" y="7315200"/>
                </a:lnTo>
                <a:lnTo>
                  <a:pt x="0" y="73152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solidFill>
                  <a:schemeClr val="tx1"/>
                </a:solidFill>
              </a:rPr>
              <a:t> </a:t>
            </a:r>
          </a:p>
        </p:txBody>
      </p:sp>
      <p:sp>
        <p:nvSpPr>
          <p:cNvPr id="10" name="Freeform 9"/>
          <p:cNvSpPr/>
          <p:nvPr/>
        </p:nvSpPr>
        <p:spPr>
          <a:xfrm>
            <a:off x="12218746" y="4838700"/>
            <a:ext cx="9071882" cy="7315200"/>
          </a:xfrm>
          <a:custGeom>
            <a:avLst/>
            <a:gdLst>
              <a:gd name="connsiteX0" fmla="*/ 0 w 9071882"/>
              <a:gd name="connsiteY0" fmla="*/ 0 h 7315200"/>
              <a:gd name="connsiteX1" fmla="*/ 4588482 w 9071882"/>
              <a:gd name="connsiteY1" fmla="*/ 0 h 7315200"/>
              <a:gd name="connsiteX2" fmla="*/ 9071882 w 9071882"/>
              <a:gd name="connsiteY2" fmla="*/ 0 h 7315200"/>
              <a:gd name="connsiteX3" fmla="*/ 9071882 w 9071882"/>
              <a:gd name="connsiteY3" fmla="*/ 7315200 h 7315200"/>
              <a:gd name="connsiteX4" fmla="*/ 4588482 w 9071882"/>
              <a:gd name="connsiteY4" fmla="*/ 7315200 h 7315200"/>
              <a:gd name="connsiteX5" fmla="*/ 0 w 9071882"/>
              <a:gd name="connsiteY5" fmla="*/ 7315200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1882" h="7315200">
                <a:moveTo>
                  <a:pt x="0" y="0"/>
                </a:moveTo>
                <a:lnTo>
                  <a:pt x="4588482" y="0"/>
                </a:lnTo>
                <a:lnTo>
                  <a:pt x="9071882" y="0"/>
                </a:lnTo>
                <a:lnTo>
                  <a:pt x="9071882" y="7315200"/>
                </a:lnTo>
                <a:lnTo>
                  <a:pt x="4588482" y="7315200"/>
                </a:lnTo>
                <a:lnTo>
                  <a:pt x="0" y="73152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 name="Rectangle 3"/>
          <p:cNvSpPr/>
          <p:nvPr/>
        </p:nvSpPr>
        <p:spPr>
          <a:xfrm rot="5400000" flipV="1">
            <a:off x="11597308" y="8134815"/>
            <a:ext cx="1137790" cy="722970"/>
          </a:xfrm>
          <a:prstGeom prst="rect">
            <a:avLst/>
          </a:prstGeom>
          <a:solidFill>
            <a:srgbClr val="FF814E"/>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3" name="Straight Connector 12">
            <a:extLst>
              <a:ext uri="{FF2B5EF4-FFF2-40B4-BE49-F238E27FC236}">
                <a16:creationId xmlns:a16="http://schemas.microsoft.com/office/drawing/2014/main" id="{3EFE43B3-5EE5-FA40-B390-81072D3E53B6}"/>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13AD0E2-CD97-7742-B23C-4F2E365720DF}"/>
              </a:ext>
            </a:extLst>
          </p:cNvPr>
          <p:cNvSpPr txBox="1"/>
          <p:nvPr/>
        </p:nvSpPr>
        <p:spPr>
          <a:xfrm>
            <a:off x="8955100"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Two</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5" name="TextBox 14">
            <a:extLst>
              <a:ext uri="{FF2B5EF4-FFF2-40B4-BE49-F238E27FC236}">
                <a16:creationId xmlns:a16="http://schemas.microsoft.com/office/drawing/2014/main" id="{A1393764-E2E7-1646-BBB0-CB1220E4D0A1}"/>
              </a:ext>
            </a:extLst>
          </p:cNvPr>
          <p:cNvSpPr txBox="1"/>
          <p:nvPr/>
        </p:nvSpPr>
        <p:spPr>
          <a:xfrm>
            <a:off x="3159010" y="1206364"/>
            <a:ext cx="5516575"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PHOTO GALLERY</a:t>
            </a:r>
          </a:p>
        </p:txBody>
      </p:sp>
    </p:spTree>
    <p:extLst>
      <p:ext uri="{BB962C8B-B14F-4D97-AF65-F5344CB8AC3E}">
        <p14:creationId xmlns:p14="http://schemas.microsoft.com/office/powerpoint/2010/main" val="166447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rot="18900000">
            <a:off x="8391171" y="5338715"/>
            <a:ext cx="3038569" cy="3038569"/>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Rectangle 88"/>
          <p:cNvSpPr/>
          <p:nvPr/>
        </p:nvSpPr>
        <p:spPr>
          <a:xfrm rot="18900000">
            <a:off x="10672718" y="3057168"/>
            <a:ext cx="3038569" cy="3038569"/>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Rectangle 91"/>
          <p:cNvSpPr/>
          <p:nvPr/>
        </p:nvSpPr>
        <p:spPr>
          <a:xfrm rot="18900000">
            <a:off x="10672719" y="7620261"/>
            <a:ext cx="3038569" cy="3038569"/>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ectangle 92"/>
          <p:cNvSpPr/>
          <p:nvPr/>
        </p:nvSpPr>
        <p:spPr>
          <a:xfrm rot="18900000">
            <a:off x="12954268" y="5338716"/>
            <a:ext cx="3038569" cy="3038569"/>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6" name="Freeform 175"/>
          <p:cNvSpPr/>
          <p:nvPr/>
        </p:nvSpPr>
        <p:spPr>
          <a:xfrm>
            <a:off x="1" y="0"/>
            <a:ext cx="651291" cy="664628"/>
          </a:xfrm>
          <a:custGeom>
            <a:avLst/>
            <a:gdLst>
              <a:gd name="connsiteX0" fmla="*/ 0 w 651291"/>
              <a:gd name="connsiteY0" fmla="*/ 0 h 664628"/>
              <a:gd name="connsiteX1" fmla="*/ 637953 w 651291"/>
              <a:gd name="connsiteY1" fmla="*/ 0 h 664628"/>
              <a:gd name="connsiteX2" fmla="*/ 651291 w 651291"/>
              <a:gd name="connsiteY2" fmla="*/ 13338 h 664628"/>
              <a:gd name="connsiteX3" fmla="*/ 0 w 651291"/>
              <a:gd name="connsiteY3" fmla="*/ 664628 h 664628"/>
            </a:gdLst>
            <a:ahLst/>
            <a:cxnLst>
              <a:cxn ang="0">
                <a:pos x="connsiteX0" y="connsiteY0"/>
              </a:cxn>
              <a:cxn ang="0">
                <a:pos x="connsiteX1" y="connsiteY1"/>
              </a:cxn>
              <a:cxn ang="0">
                <a:pos x="connsiteX2" y="connsiteY2"/>
              </a:cxn>
              <a:cxn ang="0">
                <a:pos x="connsiteX3" y="connsiteY3"/>
              </a:cxn>
            </a:cxnLst>
            <a:rect l="l" t="t" r="r" b="b"/>
            <a:pathLst>
              <a:path w="651291" h="664628">
                <a:moveTo>
                  <a:pt x="0" y="0"/>
                </a:moveTo>
                <a:lnTo>
                  <a:pt x="637953" y="0"/>
                </a:lnTo>
                <a:lnTo>
                  <a:pt x="651291" y="13338"/>
                </a:lnTo>
                <a:lnTo>
                  <a:pt x="0" y="664628"/>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8" name="Freeform 177"/>
          <p:cNvSpPr/>
          <p:nvPr/>
        </p:nvSpPr>
        <p:spPr>
          <a:xfrm>
            <a:off x="1" y="146303"/>
            <a:ext cx="2932847" cy="4297185"/>
          </a:xfrm>
          <a:custGeom>
            <a:avLst/>
            <a:gdLst>
              <a:gd name="connsiteX0" fmla="*/ 784254 w 2932847"/>
              <a:gd name="connsiteY0" fmla="*/ 0 h 4297185"/>
              <a:gd name="connsiteX1" fmla="*/ 2932847 w 2932847"/>
              <a:gd name="connsiteY1" fmla="*/ 2148593 h 4297185"/>
              <a:gd name="connsiteX2" fmla="*/ 784254 w 2932847"/>
              <a:gd name="connsiteY2" fmla="*/ 4297185 h 4297185"/>
              <a:gd name="connsiteX3" fmla="*/ 0 w 2932847"/>
              <a:gd name="connsiteY3" fmla="*/ 3512932 h 4297185"/>
              <a:gd name="connsiteX4" fmla="*/ 0 w 2932847"/>
              <a:gd name="connsiteY4" fmla="*/ 784253 h 429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47" h="4297185">
                <a:moveTo>
                  <a:pt x="784254" y="0"/>
                </a:moveTo>
                <a:lnTo>
                  <a:pt x="2932847" y="2148593"/>
                </a:lnTo>
                <a:lnTo>
                  <a:pt x="784254" y="4297185"/>
                </a:lnTo>
                <a:lnTo>
                  <a:pt x="0" y="3512932"/>
                </a:lnTo>
                <a:lnTo>
                  <a:pt x="0" y="784253"/>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0" name="Freeform 179"/>
          <p:cNvSpPr/>
          <p:nvPr/>
        </p:nvSpPr>
        <p:spPr>
          <a:xfrm>
            <a:off x="1" y="3925159"/>
            <a:ext cx="651291" cy="1302580"/>
          </a:xfrm>
          <a:custGeom>
            <a:avLst/>
            <a:gdLst>
              <a:gd name="connsiteX0" fmla="*/ 0 w 651291"/>
              <a:gd name="connsiteY0" fmla="*/ 0 h 1302580"/>
              <a:gd name="connsiteX1" fmla="*/ 651291 w 651291"/>
              <a:gd name="connsiteY1" fmla="*/ 651290 h 1302580"/>
              <a:gd name="connsiteX2" fmla="*/ 0 w 651291"/>
              <a:gd name="connsiteY2" fmla="*/ 1302580 h 1302580"/>
            </a:gdLst>
            <a:ahLst/>
            <a:cxnLst>
              <a:cxn ang="0">
                <a:pos x="connsiteX0" y="connsiteY0"/>
              </a:cxn>
              <a:cxn ang="0">
                <a:pos x="connsiteX1" y="connsiteY1"/>
              </a:cxn>
              <a:cxn ang="0">
                <a:pos x="connsiteX2" y="connsiteY2"/>
              </a:cxn>
            </a:cxnLst>
            <a:rect l="l" t="t" r="r" b="b"/>
            <a:pathLst>
              <a:path w="651291" h="1302580">
                <a:moveTo>
                  <a:pt x="0" y="0"/>
                </a:moveTo>
                <a:lnTo>
                  <a:pt x="651291" y="651290"/>
                </a:lnTo>
                <a:lnTo>
                  <a:pt x="0" y="1302580"/>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19" name="Group 18"/>
          <p:cNvGrpSpPr/>
          <p:nvPr/>
        </p:nvGrpSpPr>
        <p:grpSpPr>
          <a:xfrm>
            <a:off x="0" y="775617"/>
            <a:ext cx="11429740" cy="12164765"/>
            <a:chOff x="0" y="775617"/>
            <a:chExt cx="11429740" cy="12164765"/>
          </a:xfrm>
          <a:solidFill>
            <a:schemeClr val="bg1">
              <a:lumMod val="50000"/>
            </a:schemeClr>
          </a:solidFill>
        </p:grpSpPr>
        <p:grpSp>
          <p:nvGrpSpPr>
            <p:cNvPr id="16" name="Group 15"/>
            <p:cNvGrpSpPr/>
            <p:nvPr/>
          </p:nvGrpSpPr>
          <p:grpSpPr>
            <a:xfrm>
              <a:off x="1546522" y="775617"/>
              <a:ext cx="9883218" cy="12164765"/>
              <a:chOff x="1546522" y="775617"/>
              <a:chExt cx="9883218" cy="12164765"/>
            </a:xfrm>
            <a:grpFill/>
          </p:grpSpPr>
          <p:sp>
            <p:nvSpPr>
              <p:cNvPr id="91" name="Rectangle 90"/>
              <p:cNvSpPr/>
              <p:nvPr/>
            </p:nvSpPr>
            <p:spPr>
              <a:xfrm rot="18900000">
                <a:off x="8391171" y="9901813"/>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13" name="Group 12"/>
              <p:cNvGrpSpPr/>
              <p:nvPr/>
            </p:nvGrpSpPr>
            <p:grpSpPr>
              <a:xfrm>
                <a:off x="1546522" y="775617"/>
                <a:ext cx="9883217" cy="12164765"/>
                <a:chOff x="1546522" y="775617"/>
                <a:chExt cx="9883217" cy="12164765"/>
              </a:xfrm>
              <a:grpFill/>
            </p:grpSpPr>
            <p:sp>
              <p:nvSpPr>
                <p:cNvPr id="47" name="Rectangle 46"/>
                <p:cNvSpPr/>
                <p:nvPr/>
              </p:nvSpPr>
              <p:spPr>
                <a:xfrm rot="18900000">
                  <a:off x="6109623" y="7620263"/>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5" name="Rectangle 84"/>
                <p:cNvSpPr/>
                <p:nvPr/>
              </p:nvSpPr>
              <p:spPr>
                <a:xfrm rot="18900000">
                  <a:off x="3828071" y="5338714"/>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ectangle 86"/>
                <p:cNvSpPr/>
                <p:nvPr/>
              </p:nvSpPr>
              <p:spPr>
                <a:xfrm rot="18900000">
                  <a:off x="6109623" y="3057167"/>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Rectangle 89"/>
                <p:cNvSpPr/>
                <p:nvPr/>
              </p:nvSpPr>
              <p:spPr>
                <a:xfrm rot="18900000">
                  <a:off x="8391170" y="775618"/>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Rectangle 104"/>
                <p:cNvSpPr/>
                <p:nvPr/>
              </p:nvSpPr>
              <p:spPr>
                <a:xfrm rot="18900000">
                  <a:off x="3828071" y="9901813"/>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Rectangle 105"/>
                <p:cNvSpPr/>
                <p:nvPr/>
              </p:nvSpPr>
              <p:spPr>
                <a:xfrm rot="18900000">
                  <a:off x="1546524" y="7620263"/>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2" name="Rectangle 121"/>
                <p:cNvSpPr/>
                <p:nvPr/>
              </p:nvSpPr>
              <p:spPr>
                <a:xfrm rot="18900000">
                  <a:off x="1546522" y="3057163"/>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3" name="Rectangle 122"/>
                <p:cNvSpPr/>
                <p:nvPr/>
              </p:nvSpPr>
              <p:spPr>
                <a:xfrm rot="18900000">
                  <a:off x="3828071" y="775617"/>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sp>
          <p:nvSpPr>
            <p:cNvPr id="182" name="Freeform 181"/>
            <p:cNvSpPr/>
            <p:nvPr/>
          </p:nvSpPr>
          <p:spPr>
            <a:xfrm>
              <a:off x="0" y="4709404"/>
              <a:ext cx="2932852" cy="4297185"/>
            </a:xfrm>
            <a:custGeom>
              <a:avLst/>
              <a:gdLst>
                <a:gd name="connsiteX0" fmla="*/ 784259 w 2932852"/>
                <a:gd name="connsiteY0" fmla="*/ 0 h 4297185"/>
                <a:gd name="connsiteX1" fmla="*/ 2932852 w 2932852"/>
                <a:gd name="connsiteY1" fmla="*/ 2148593 h 4297185"/>
                <a:gd name="connsiteX2" fmla="*/ 784259 w 2932852"/>
                <a:gd name="connsiteY2" fmla="*/ 4297185 h 4297185"/>
                <a:gd name="connsiteX3" fmla="*/ 0 w 2932852"/>
                <a:gd name="connsiteY3" fmla="*/ 3512927 h 4297185"/>
                <a:gd name="connsiteX4" fmla="*/ 0 w 2932852"/>
                <a:gd name="connsiteY4" fmla="*/ 784259 h 429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52" h="4297185">
                  <a:moveTo>
                    <a:pt x="784259" y="0"/>
                  </a:moveTo>
                  <a:lnTo>
                    <a:pt x="2932852" y="2148593"/>
                  </a:lnTo>
                  <a:lnTo>
                    <a:pt x="784259" y="4297185"/>
                  </a:lnTo>
                  <a:lnTo>
                    <a:pt x="0" y="3512927"/>
                  </a:lnTo>
                  <a:lnTo>
                    <a:pt x="0" y="784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84" name="Freeform 183"/>
          <p:cNvSpPr/>
          <p:nvPr/>
        </p:nvSpPr>
        <p:spPr>
          <a:xfrm>
            <a:off x="0" y="8488255"/>
            <a:ext cx="651294" cy="1302586"/>
          </a:xfrm>
          <a:custGeom>
            <a:avLst/>
            <a:gdLst>
              <a:gd name="connsiteX0" fmla="*/ 0 w 651294"/>
              <a:gd name="connsiteY0" fmla="*/ 0 h 1302586"/>
              <a:gd name="connsiteX1" fmla="*/ 651294 w 651294"/>
              <a:gd name="connsiteY1" fmla="*/ 651293 h 1302586"/>
              <a:gd name="connsiteX2" fmla="*/ 0 w 651294"/>
              <a:gd name="connsiteY2" fmla="*/ 1302586 h 1302586"/>
            </a:gdLst>
            <a:ahLst/>
            <a:cxnLst>
              <a:cxn ang="0">
                <a:pos x="connsiteX0" y="connsiteY0"/>
              </a:cxn>
              <a:cxn ang="0">
                <a:pos x="connsiteX1" y="connsiteY1"/>
              </a:cxn>
              <a:cxn ang="0">
                <a:pos x="connsiteX2" y="connsiteY2"/>
              </a:cxn>
            </a:cxnLst>
            <a:rect l="l" t="t" r="r" b="b"/>
            <a:pathLst>
              <a:path w="651294" h="1302586">
                <a:moveTo>
                  <a:pt x="0" y="0"/>
                </a:moveTo>
                <a:lnTo>
                  <a:pt x="651294" y="651293"/>
                </a:lnTo>
                <a:lnTo>
                  <a:pt x="0" y="1302586"/>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6" name="Freeform 185"/>
          <p:cNvSpPr/>
          <p:nvPr/>
        </p:nvSpPr>
        <p:spPr>
          <a:xfrm>
            <a:off x="1" y="9272505"/>
            <a:ext cx="2932855" cy="4297185"/>
          </a:xfrm>
          <a:custGeom>
            <a:avLst/>
            <a:gdLst>
              <a:gd name="connsiteX0" fmla="*/ 784262 w 2932855"/>
              <a:gd name="connsiteY0" fmla="*/ 0 h 4297185"/>
              <a:gd name="connsiteX1" fmla="*/ 2932855 w 2932855"/>
              <a:gd name="connsiteY1" fmla="*/ 2148592 h 4297185"/>
              <a:gd name="connsiteX2" fmla="*/ 784262 w 2932855"/>
              <a:gd name="connsiteY2" fmla="*/ 4297185 h 4297185"/>
              <a:gd name="connsiteX3" fmla="*/ 0 w 2932855"/>
              <a:gd name="connsiteY3" fmla="*/ 3512923 h 4297185"/>
              <a:gd name="connsiteX4" fmla="*/ 0 w 2932855"/>
              <a:gd name="connsiteY4" fmla="*/ 784261 h 429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55" h="4297185">
                <a:moveTo>
                  <a:pt x="784262" y="0"/>
                </a:moveTo>
                <a:lnTo>
                  <a:pt x="2932855" y="2148592"/>
                </a:lnTo>
                <a:lnTo>
                  <a:pt x="784262" y="4297185"/>
                </a:lnTo>
                <a:lnTo>
                  <a:pt x="0" y="3512923"/>
                </a:lnTo>
                <a:lnTo>
                  <a:pt x="0" y="784261"/>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8" name="Freeform 187"/>
          <p:cNvSpPr/>
          <p:nvPr/>
        </p:nvSpPr>
        <p:spPr>
          <a:xfrm>
            <a:off x="0" y="13051354"/>
            <a:ext cx="651294" cy="664647"/>
          </a:xfrm>
          <a:custGeom>
            <a:avLst/>
            <a:gdLst>
              <a:gd name="connsiteX0" fmla="*/ 0 w 651294"/>
              <a:gd name="connsiteY0" fmla="*/ 0 h 664647"/>
              <a:gd name="connsiteX1" fmla="*/ 651294 w 651294"/>
              <a:gd name="connsiteY1" fmla="*/ 651293 h 664647"/>
              <a:gd name="connsiteX2" fmla="*/ 637939 w 651294"/>
              <a:gd name="connsiteY2" fmla="*/ 664647 h 664647"/>
              <a:gd name="connsiteX3" fmla="*/ 0 w 651294"/>
              <a:gd name="connsiteY3" fmla="*/ 664647 h 664647"/>
            </a:gdLst>
            <a:ahLst/>
            <a:cxnLst>
              <a:cxn ang="0">
                <a:pos x="connsiteX0" y="connsiteY0"/>
              </a:cxn>
              <a:cxn ang="0">
                <a:pos x="connsiteX1" y="connsiteY1"/>
              </a:cxn>
              <a:cxn ang="0">
                <a:pos x="connsiteX2" y="connsiteY2"/>
              </a:cxn>
              <a:cxn ang="0">
                <a:pos x="connsiteX3" y="connsiteY3"/>
              </a:cxn>
            </a:cxnLst>
            <a:rect l="l" t="t" r="r" b="b"/>
            <a:pathLst>
              <a:path w="651294" h="664647">
                <a:moveTo>
                  <a:pt x="0" y="0"/>
                </a:moveTo>
                <a:lnTo>
                  <a:pt x="651294" y="651293"/>
                </a:lnTo>
                <a:lnTo>
                  <a:pt x="637939" y="664647"/>
                </a:lnTo>
                <a:lnTo>
                  <a:pt x="0" y="664647"/>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0" name="Freeform 189"/>
          <p:cNvSpPr/>
          <p:nvPr/>
        </p:nvSpPr>
        <p:spPr>
          <a:xfrm>
            <a:off x="917217" y="11554054"/>
            <a:ext cx="4297185" cy="2161947"/>
          </a:xfrm>
          <a:custGeom>
            <a:avLst/>
            <a:gdLst>
              <a:gd name="connsiteX0" fmla="*/ 2148593 w 4297185"/>
              <a:gd name="connsiteY0" fmla="*/ 0 h 2161947"/>
              <a:gd name="connsiteX1" fmla="*/ 4297185 w 4297185"/>
              <a:gd name="connsiteY1" fmla="*/ 2148593 h 2161947"/>
              <a:gd name="connsiteX2" fmla="*/ 4283832 w 4297185"/>
              <a:gd name="connsiteY2" fmla="*/ 2161947 h 2161947"/>
              <a:gd name="connsiteX3" fmla="*/ 13354 w 4297185"/>
              <a:gd name="connsiteY3" fmla="*/ 2161947 h 2161947"/>
              <a:gd name="connsiteX4" fmla="*/ 0 w 4297185"/>
              <a:gd name="connsiteY4" fmla="*/ 2148593 h 216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5" h="2161947">
                <a:moveTo>
                  <a:pt x="2148593" y="0"/>
                </a:moveTo>
                <a:lnTo>
                  <a:pt x="4297185" y="2148593"/>
                </a:lnTo>
                <a:lnTo>
                  <a:pt x="4283832" y="2161947"/>
                </a:lnTo>
                <a:lnTo>
                  <a:pt x="13354" y="2161947"/>
                </a:lnTo>
                <a:lnTo>
                  <a:pt x="0" y="2148593"/>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2" name="Freeform 191"/>
          <p:cNvSpPr/>
          <p:nvPr/>
        </p:nvSpPr>
        <p:spPr>
          <a:xfrm>
            <a:off x="5480316" y="11554050"/>
            <a:ext cx="4297185" cy="2161950"/>
          </a:xfrm>
          <a:custGeom>
            <a:avLst/>
            <a:gdLst>
              <a:gd name="connsiteX0" fmla="*/ 2148593 w 4297185"/>
              <a:gd name="connsiteY0" fmla="*/ 0 h 2161950"/>
              <a:gd name="connsiteX1" fmla="*/ 4297185 w 4297185"/>
              <a:gd name="connsiteY1" fmla="*/ 2148592 h 2161950"/>
              <a:gd name="connsiteX2" fmla="*/ 4283827 w 4297185"/>
              <a:gd name="connsiteY2" fmla="*/ 2161950 h 2161950"/>
              <a:gd name="connsiteX3" fmla="*/ 13358 w 4297185"/>
              <a:gd name="connsiteY3" fmla="*/ 2161950 h 2161950"/>
              <a:gd name="connsiteX4" fmla="*/ 0 w 4297185"/>
              <a:gd name="connsiteY4" fmla="*/ 2148592 h 21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5" h="2161950">
                <a:moveTo>
                  <a:pt x="2148593" y="0"/>
                </a:moveTo>
                <a:lnTo>
                  <a:pt x="4297185" y="2148592"/>
                </a:lnTo>
                <a:lnTo>
                  <a:pt x="4283827" y="2161950"/>
                </a:lnTo>
                <a:lnTo>
                  <a:pt x="13358" y="2161950"/>
                </a:lnTo>
                <a:lnTo>
                  <a:pt x="0" y="2148592"/>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4" name="Freeform 193"/>
          <p:cNvSpPr/>
          <p:nvPr/>
        </p:nvSpPr>
        <p:spPr>
          <a:xfrm>
            <a:off x="10043412" y="11554050"/>
            <a:ext cx="4297185" cy="2161950"/>
          </a:xfrm>
          <a:custGeom>
            <a:avLst/>
            <a:gdLst>
              <a:gd name="connsiteX0" fmla="*/ 2148593 w 4297185"/>
              <a:gd name="connsiteY0" fmla="*/ 0 h 2161950"/>
              <a:gd name="connsiteX1" fmla="*/ 4297185 w 4297185"/>
              <a:gd name="connsiteY1" fmla="*/ 2148592 h 2161950"/>
              <a:gd name="connsiteX2" fmla="*/ 4283827 w 4297185"/>
              <a:gd name="connsiteY2" fmla="*/ 2161950 h 2161950"/>
              <a:gd name="connsiteX3" fmla="*/ 13358 w 4297185"/>
              <a:gd name="connsiteY3" fmla="*/ 2161950 h 2161950"/>
              <a:gd name="connsiteX4" fmla="*/ 0 w 4297185"/>
              <a:gd name="connsiteY4" fmla="*/ 2148592 h 21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5" h="2161950">
                <a:moveTo>
                  <a:pt x="2148593" y="0"/>
                </a:moveTo>
                <a:lnTo>
                  <a:pt x="4297185" y="2148592"/>
                </a:lnTo>
                <a:lnTo>
                  <a:pt x="4283827" y="2161950"/>
                </a:lnTo>
                <a:lnTo>
                  <a:pt x="13358" y="2161950"/>
                </a:lnTo>
                <a:lnTo>
                  <a:pt x="0" y="2148592"/>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6" name="Freeform 195"/>
          <p:cNvSpPr/>
          <p:nvPr/>
        </p:nvSpPr>
        <p:spPr>
          <a:xfrm>
            <a:off x="14606500" y="11554054"/>
            <a:ext cx="4297186" cy="2161947"/>
          </a:xfrm>
          <a:custGeom>
            <a:avLst/>
            <a:gdLst>
              <a:gd name="connsiteX0" fmla="*/ 2148592 w 4297186"/>
              <a:gd name="connsiteY0" fmla="*/ 0 h 2161947"/>
              <a:gd name="connsiteX1" fmla="*/ 4297186 w 4297186"/>
              <a:gd name="connsiteY1" fmla="*/ 2148593 h 2161947"/>
              <a:gd name="connsiteX2" fmla="*/ 4283832 w 4297186"/>
              <a:gd name="connsiteY2" fmla="*/ 2161947 h 2161947"/>
              <a:gd name="connsiteX3" fmla="*/ 13354 w 4297186"/>
              <a:gd name="connsiteY3" fmla="*/ 2161947 h 2161947"/>
              <a:gd name="connsiteX4" fmla="*/ 0 w 4297186"/>
              <a:gd name="connsiteY4" fmla="*/ 2148593 h 2161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6" h="2161947">
                <a:moveTo>
                  <a:pt x="2148592" y="0"/>
                </a:moveTo>
                <a:lnTo>
                  <a:pt x="4297186" y="2148593"/>
                </a:lnTo>
                <a:lnTo>
                  <a:pt x="4283832" y="2161947"/>
                </a:lnTo>
                <a:lnTo>
                  <a:pt x="13354" y="2161947"/>
                </a:lnTo>
                <a:lnTo>
                  <a:pt x="0" y="2148593"/>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8" name="Freeform 197"/>
          <p:cNvSpPr/>
          <p:nvPr/>
        </p:nvSpPr>
        <p:spPr>
          <a:xfrm>
            <a:off x="19169598" y="11554050"/>
            <a:ext cx="4297186" cy="2161950"/>
          </a:xfrm>
          <a:custGeom>
            <a:avLst/>
            <a:gdLst>
              <a:gd name="connsiteX0" fmla="*/ 2148594 w 4297186"/>
              <a:gd name="connsiteY0" fmla="*/ 0 h 2161950"/>
              <a:gd name="connsiteX1" fmla="*/ 4297186 w 4297186"/>
              <a:gd name="connsiteY1" fmla="*/ 2148592 h 2161950"/>
              <a:gd name="connsiteX2" fmla="*/ 4283828 w 4297186"/>
              <a:gd name="connsiteY2" fmla="*/ 2161950 h 2161950"/>
              <a:gd name="connsiteX3" fmla="*/ 13358 w 4297186"/>
              <a:gd name="connsiteY3" fmla="*/ 2161950 h 2161950"/>
              <a:gd name="connsiteX4" fmla="*/ 0 w 4297186"/>
              <a:gd name="connsiteY4" fmla="*/ 2148592 h 21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6" h="2161950">
                <a:moveTo>
                  <a:pt x="2148594" y="0"/>
                </a:moveTo>
                <a:lnTo>
                  <a:pt x="4297186" y="2148592"/>
                </a:lnTo>
                <a:lnTo>
                  <a:pt x="4283828" y="2161950"/>
                </a:lnTo>
                <a:lnTo>
                  <a:pt x="13358" y="2161950"/>
                </a:lnTo>
                <a:lnTo>
                  <a:pt x="0" y="2148592"/>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0" name="Freeform 199"/>
          <p:cNvSpPr/>
          <p:nvPr/>
        </p:nvSpPr>
        <p:spPr>
          <a:xfrm>
            <a:off x="23732684" y="13051328"/>
            <a:ext cx="651316" cy="664672"/>
          </a:xfrm>
          <a:custGeom>
            <a:avLst/>
            <a:gdLst>
              <a:gd name="connsiteX0" fmla="*/ 651316 w 651316"/>
              <a:gd name="connsiteY0" fmla="*/ 0 h 664672"/>
              <a:gd name="connsiteX1" fmla="*/ 651316 w 651316"/>
              <a:gd name="connsiteY1" fmla="*/ 664672 h 664672"/>
              <a:gd name="connsiteX2" fmla="*/ 13356 w 651316"/>
              <a:gd name="connsiteY2" fmla="*/ 664672 h 664672"/>
              <a:gd name="connsiteX3" fmla="*/ 0 w 651316"/>
              <a:gd name="connsiteY3" fmla="*/ 651316 h 664672"/>
            </a:gdLst>
            <a:ahLst/>
            <a:cxnLst>
              <a:cxn ang="0">
                <a:pos x="connsiteX0" y="connsiteY0"/>
              </a:cxn>
              <a:cxn ang="0">
                <a:pos x="connsiteX1" y="connsiteY1"/>
              </a:cxn>
              <a:cxn ang="0">
                <a:pos x="connsiteX2" y="connsiteY2"/>
              </a:cxn>
              <a:cxn ang="0">
                <a:pos x="connsiteX3" y="connsiteY3"/>
              </a:cxn>
            </a:cxnLst>
            <a:rect l="l" t="t" r="r" b="b"/>
            <a:pathLst>
              <a:path w="651316" h="664672">
                <a:moveTo>
                  <a:pt x="651316" y="0"/>
                </a:moveTo>
                <a:lnTo>
                  <a:pt x="651316" y="664672"/>
                </a:lnTo>
                <a:lnTo>
                  <a:pt x="13356" y="664672"/>
                </a:lnTo>
                <a:lnTo>
                  <a:pt x="0" y="651316"/>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2" name="Freeform 201"/>
          <p:cNvSpPr/>
          <p:nvPr/>
        </p:nvSpPr>
        <p:spPr>
          <a:xfrm>
            <a:off x="21451148" y="9272502"/>
            <a:ext cx="2932852" cy="4297185"/>
          </a:xfrm>
          <a:custGeom>
            <a:avLst/>
            <a:gdLst>
              <a:gd name="connsiteX0" fmla="*/ 2148594 w 2932852"/>
              <a:gd name="connsiteY0" fmla="*/ 0 h 4297185"/>
              <a:gd name="connsiteX1" fmla="*/ 2932852 w 2932852"/>
              <a:gd name="connsiteY1" fmla="*/ 784258 h 4297185"/>
              <a:gd name="connsiteX2" fmla="*/ 2932852 w 2932852"/>
              <a:gd name="connsiteY2" fmla="*/ 3512927 h 4297185"/>
              <a:gd name="connsiteX3" fmla="*/ 2148594 w 2932852"/>
              <a:gd name="connsiteY3" fmla="*/ 4297185 h 4297185"/>
              <a:gd name="connsiteX4" fmla="*/ 0 w 2932852"/>
              <a:gd name="connsiteY4" fmla="*/ 2148593 h 429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52" h="4297185">
                <a:moveTo>
                  <a:pt x="2148594" y="0"/>
                </a:moveTo>
                <a:lnTo>
                  <a:pt x="2932852" y="784258"/>
                </a:lnTo>
                <a:lnTo>
                  <a:pt x="2932852" y="3512927"/>
                </a:lnTo>
                <a:lnTo>
                  <a:pt x="2148594" y="4297185"/>
                </a:lnTo>
                <a:lnTo>
                  <a:pt x="0" y="2148593"/>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4" name="Freeform 203"/>
          <p:cNvSpPr/>
          <p:nvPr/>
        </p:nvSpPr>
        <p:spPr>
          <a:xfrm>
            <a:off x="23732690" y="8488238"/>
            <a:ext cx="651310" cy="1302620"/>
          </a:xfrm>
          <a:custGeom>
            <a:avLst/>
            <a:gdLst>
              <a:gd name="connsiteX0" fmla="*/ 651310 w 651310"/>
              <a:gd name="connsiteY0" fmla="*/ 0 h 1302620"/>
              <a:gd name="connsiteX1" fmla="*/ 651310 w 651310"/>
              <a:gd name="connsiteY1" fmla="*/ 1302620 h 1302620"/>
              <a:gd name="connsiteX2" fmla="*/ 0 w 651310"/>
              <a:gd name="connsiteY2" fmla="*/ 651310 h 1302620"/>
            </a:gdLst>
            <a:ahLst/>
            <a:cxnLst>
              <a:cxn ang="0">
                <a:pos x="connsiteX0" y="connsiteY0"/>
              </a:cxn>
              <a:cxn ang="0">
                <a:pos x="connsiteX1" y="connsiteY1"/>
              </a:cxn>
              <a:cxn ang="0">
                <a:pos x="connsiteX2" y="connsiteY2"/>
              </a:cxn>
            </a:cxnLst>
            <a:rect l="l" t="t" r="r" b="b"/>
            <a:pathLst>
              <a:path w="651310" h="1302620">
                <a:moveTo>
                  <a:pt x="651310" y="0"/>
                </a:moveTo>
                <a:lnTo>
                  <a:pt x="651310" y="1302620"/>
                </a:lnTo>
                <a:lnTo>
                  <a:pt x="0" y="651310"/>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20" name="Group 19"/>
          <p:cNvGrpSpPr/>
          <p:nvPr/>
        </p:nvGrpSpPr>
        <p:grpSpPr>
          <a:xfrm>
            <a:off x="12954268" y="775618"/>
            <a:ext cx="11429732" cy="12164759"/>
            <a:chOff x="12954268" y="775618"/>
            <a:chExt cx="11429732" cy="12164759"/>
          </a:xfrm>
          <a:solidFill>
            <a:schemeClr val="bg1">
              <a:lumMod val="50000"/>
            </a:schemeClr>
          </a:solidFill>
        </p:grpSpPr>
        <p:grpSp>
          <p:nvGrpSpPr>
            <p:cNvPr id="17" name="Group 16"/>
            <p:cNvGrpSpPr/>
            <p:nvPr/>
          </p:nvGrpSpPr>
          <p:grpSpPr>
            <a:xfrm>
              <a:off x="12954268" y="775618"/>
              <a:ext cx="9883213" cy="12164759"/>
              <a:chOff x="12954268" y="775618"/>
              <a:chExt cx="9883213" cy="12164759"/>
            </a:xfrm>
            <a:grpFill/>
          </p:grpSpPr>
          <p:sp>
            <p:nvSpPr>
              <p:cNvPr id="110" name="Rectangle 109"/>
              <p:cNvSpPr/>
              <p:nvPr/>
            </p:nvSpPr>
            <p:spPr>
              <a:xfrm rot="18900000">
                <a:off x="12954268" y="9901808"/>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nvGrpSpPr>
              <p:cNvPr id="15" name="Group 14"/>
              <p:cNvGrpSpPr/>
              <p:nvPr/>
            </p:nvGrpSpPr>
            <p:grpSpPr>
              <a:xfrm>
                <a:off x="12954268" y="775618"/>
                <a:ext cx="9883213" cy="12164759"/>
                <a:chOff x="12954268" y="775618"/>
                <a:chExt cx="9883213" cy="12164759"/>
              </a:xfrm>
              <a:grpFill/>
            </p:grpSpPr>
            <p:sp>
              <p:nvSpPr>
                <p:cNvPr id="94" name="Rectangle 93"/>
                <p:cNvSpPr/>
                <p:nvPr/>
              </p:nvSpPr>
              <p:spPr>
                <a:xfrm rot="18900000">
                  <a:off x="12954268" y="775618"/>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0" name="Rectangle 99"/>
                <p:cNvSpPr/>
                <p:nvPr/>
              </p:nvSpPr>
              <p:spPr>
                <a:xfrm rot="18900000">
                  <a:off x="15235815" y="3057170"/>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1" name="Rectangle 100"/>
                <p:cNvSpPr/>
                <p:nvPr/>
              </p:nvSpPr>
              <p:spPr>
                <a:xfrm rot="18900000">
                  <a:off x="17517364" y="775618"/>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1" name="Rectangle 110"/>
                <p:cNvSpPr/>
                <p:nvPr/>
              </p:nvSpPr>
              <p:spPr>
                <a:xfrm rot="18900000">
                  <a:off x="15235817" y="7620261"/>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Rectangle 111"/>
                <p:cNvSpPr/>
                <p:nvPr/>
              </p:nvSpPr>
              <p:spPr>
                <a:xfrm rot="18900000">
                  <a:off x="17517365" y="5338714"/>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3" name="Rectangle 112"/>
                <p:cNvSpPr/>
                <p:nvPr/>
              </p:nvSpPr>
              <p:spPr>
                <a:xfrm rot="18900000">
                  <a:off x="19798912" y="3057164"/>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6" name="Rectangle 125"/>
                <p:cNvSpPr/>
                <p:nvPr/>
              </p:nvSpPr>
              <p:spPr>
                <a:xfrm rot="18900000">
                  <a:off x="17517365" y="9901808"/>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7" name="Rectangle 126"/>
                <p:cNvSpPr/>
                <p:nvPr/>
              </p:nvSpPr>
              <p:spPr>
                <a:xfrm rot="18900000">
                  <a:off x="19798912" y="7620261"/>
                  <a:ext cx="3038569" cy="30385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pSp>
        <p:sp>
          <p:nvSpPr>
            <p:cNvPr id="206" name="Freeform 205"/>
            <p:cNvSpPr/>
            <p:nvPr/>
          </p:nvSpPr>
          <p:spPr>
            <a:xfrm>
              <a:off x="21451152" y="4709404"/>
              <a:ext cx="2932848" cy="4297185"/>
            </a:xfrm>
            <a:custGeom>
              <a:avLst/>
              <a:gdLst>
                <a:gd name="connsiteX0" fmla="*/ 2148592 w 2932848"/>
                <a:gd name="connsiteY0" fmla="*/ 0 h 4297185"/>
                <a:gd name="connsiteX1" fmla="*/ 2932848 w 2932848"/>
                <a:gd name="connsiteY1" fmla="*/ 784256 h 4297185"/>
                <a:gd name="connsiteX2" fmla="*/ 2932848 w 2932848"/>
                <a:gd name="connsiteY2" fmla="*/ 3512930 h 4297185"/>
                <a:gd name="connsiteX3" fmla="*/ 2148592 w 2932848"/>
                <a:gd name="connsiteY3" fmla="*/ 4297185 h 4297185"/>
                <a:gd name="connsiteX4" fmla="*/ 0 w 2932848"/>
                <a:gd name="connsiteY4" fmla="*/ 2148593 h 429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48" h="4297185">
                  <a:moveTo>
                    <a:pt x="2148592" y="0"/>
                  </a:moveTo>
                  <a:lnTo>
                    <a:pt x="2932848" y="784256"/>
                  </a:lnTo>
                  <a:lnTo>
                    <a:pt x="2932848" y="3512930"/>
                  </a:lnTo>
                  <a:lnTo>
                    <a:pt x="2148592" y="4297185"/>
                  </a:lnTo>
                  <a:lnTo>
                    <a:pt x="0" y="21485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08" name="Freeform 207"/>
          <p:cNvSpPr/>
          <p:nvPr/>
        </p:nvSpPr>
        <p:spPr>
          <a:xfrm>
            <a:off x="23732690" y="3925139"/>
            <a:ext cx="651310" cy="1302620"/>
          </a:xfrm>
          <a:custGeom>
            <a:avLst/>
            <a:gdLst>
              <a:gd name="connsiteX0" fmla="*/ 651310 w 651310"/>
              <a:gd name="connsiteY0" fmla="*/ 0 h 1302620"/>
              <a:gd name="connsiteX1" fmla="*/ 651310 w 651310"/>
              <a:gd name="connsiteY1" fmla="*/ 1302620 h 1302620"/>
              <a:gd name="connsiteX2" fmla="*/ 0 w 651310"/>
              <a:gd name="connsiteY2" fmla="*/ 651310 h 1302620"/>
            </a:gdLst>
            <a:ahLst/>
            <a:cxnLst>
              <a:cxn ang="0">
                <a:pos x="connsiteX0" y="connsiteY0"/>
              </a:cxn>
              <a:cxn ang="0">
                <a:pos x="connsiteX1" y="connsiteY1"/>
              </a:cxn>
              <a:cxn ang="0">
                <a:pos x="connsiteX2" y="connsiteY2"/>
              </a:cxn>
            </a:cxnLst>
            <a:rect l="l" t="t" r="r" b="b"/>
            <a:pathLst>
              <a:path w="651310" h="1302620">
                <a:moveTo>
                  <a:pt x="651310" y="0"/>
                </a:moveTo>
                <a:lnTo>
                  <a:pt x="651310" y="1302620"/>
                </a:lnTo>
                <a:lnTo>
                  <a:pt x="0" y="651310"/>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0" name="Freeform 209"/>
          <p:cNvSpPr/>
          <p:nvPr/>
        </p:nvSpPr>
        <p:spPr>
          <a:xfrm>
            <a:off x="21451154" y="146310"/>
            <a:ext cx="2932846" cy="4297185"/>
          </a:xfrm>
          <a:custGeom>
            <a:avLst/>
            <a:gdLst>
              <a:gd name="connsiteX0" fmla="*/ 2148594 w 2932846"/>
              <a:gd name="connsiteY0" fmla="*/ 0 h 4297185"/>
              <a:gd name="connsiteX1" fmla="*/ 2932846 w 2932846"/>
              <a:gd name="connsiteY1" fmla="*/ 784252 h 4297185"/>
              <a:gd name="connsiteX2" fmla="*/ 2932846 w 2932846"/>
              <a:gd name="connsiteY2" fmla="*/ 3512933 h 4297185"/>
              <a:gd name="connsiteX3" fmla="*/ 2148594 w 2932846"/>
              <a:gd name="connsiteY3" fmla="*/ 4297185 h 4297185"/>
              <a:gd name="connsiteX4" fmla="*/ 0 w 2932846"/>
              <a:gd name="connsiteY4" fmla="*/ 2148593 h 4297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846" h="4297185">
                <a:moveTo>
                  <a:pt x="2148594" y="0"/>
                </a:moveTo>
                <a:lnTo>
                  <a:pt x="2932846" y="784252"/>
                </a:lnTo>
                <a:lnTo>
                  <a:pt x="2932846" y="3512933"/>
                </a:lnTo>
                <a:lnTo>
                  <a:pt x="2148594" y="4297185"/>
                </a:lnTo>
                <a:lnTo>
                  <a:pt x="0" y="2148593"/>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2" name="Freeform 211"/>
          <p:cNvSpPr/>
          <p:nvPr/>
        </p:nvSpPr>
        <p:spPr>
          <a:xfrm>
            <a:off x="23732690" y="1"/>
            <a:ext cx="651310" cy="664665"/>
          </a:xfrm>
          <a:custGeom>
            <a:avLst/>
            <a:gdLst>
              <a:gd name="connsiteX0" fmla="*/ 13356 w 651310"/>
              <a:gd name="connsiteY0" fmla="*/ 0 h 664665"/>
              <a:gd name="connsiteX1" fmla="*/ 651310 w 651310"/>
              <a:gd name="connsiteY1" fmla="*/ 0 h 664665"/>
              <a:gd name="connsiteX2" fmla="*/ 651310 w 651310"/>
              <a:gd name="connsiteY2" fmla="*/ 664665 h 664665"/>
              <a:gd name="connsiteX3" fmla="*/ 0 w 651310"/>
              <a:gd name="connsiteY3" fmla="*/ 13356 h 664665"/>
            </a:gdLst>
            <a:ahLst/>
            <a:cxnLst>
              <a:cxn ang="0">
                <a:pos x="connsiteX0" y="connsiteY0"/>
              </a:cxn>
              <a:cxn ang="0">
                <a:pos x="connsiteX1" y="connsiteY1"/>
              </a:cxn>
              <a:cxn ang="0">
                <a:pos x="connsiteX2" y="connsiteY2"/>
              </a:cxn>
              <a:cxn ang="0">
                <a:pos x="connsiteX3" y="connsiteY3"/>
              </a:cxn>
            </a:cxnLst>
            <a:rect l="l" t="t" r="r" b="b"/>
            <a:pathLst>
              <a:path w="651310" h="664665">
                <a:moveTo>
                  <a:pt x="13356" y="0"/>
                </a:moveTo>
                <a:lnTo>
                  <a:pt x="651310" y="0"/>
                </a:lnTo>
                <a:lnTo>
                  <a:pt x="651310" y="664665"/>
                </a:lnTo>
                <a:lnTo>
                  <a:pt x="0" y="13356"/>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4" name="Freeform 213"/>
          <p:cNvSpPr/>
          <p:nvPr/>
        </p:nvSpPr>
        <p:spPr>
          <a:xfrm>
            <a:off x="19169604" y="0"/>
            <a:ext cx="4297186" cy="2161948"/>
          </a:xfrm>
          <a:custGeom>
            <a:avLst/>
            <a:gdLst>
              <a:gd name="connsiteX0" fmla="*/ 13356 w 4297186"/>
              <a:gd name="connsiteY0" fmla="*/ 0 h 2161948"/>
              <a:gd name="connsiteX1" fmla="*/ 4283830 w 4297186"/>
              <a:gd name="connsiteY1" fmla="*/ 0 h 2161948"/>
              <a:gd name="connsiteX2" fmla="*/ 4297186 w 4297186"/>
              <a:gd name="connsiteY2" fmla="*/ 13356 h 2161948"/>
              <a:gd name="connsiteX3" fmla="*/ 2148594 w 4297186"/>
              <a:gd name="connsiteY3" fmla="*/ 2161948 h 2161948"/>
              <a:gd name="connsiteX4" fmla="*/ 0 w 4297186"/>
              <a:gd name="connsiteY4" fmla="*/ 13356 h 216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6" h="2161948">
                <a:moveTo>
                  <a:pt x="13356" y="0"/>
                </a:moveTo>
                <a:lnTo>
                  <a:pt x="4283830" y="0"/>
                </a:lnTo>
                <a:lnTo>
                  <a:pt x="4297186" y="13356"/>
                </a:lnTo>
                <a:lnTo>
                  <a:pt x="2148594" y="2161948"/>
                </a:lnTo>
                <a:lnTo>
                  <a:pt x="0" y="13356"/>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6" name="Freeform 215"/>
          <p:cNvSpPr/>
          <p:nvPr/>
        </p:nvSpPr>
        <p:spPr>
          <a:xfrm>
            <a:off x="14606508" y="0"/>
            <a:ext cx="4297185" cy="2161948"/>
          </a:xfrm>
          <a:custGeom>
            <a:avLst/>
            <a:gdLst>
              <a:gd name="connsiteX0" fmla="*/ 13356 w 4297185"/>
              <a:gd name="connsiteY0" fmla="*/ 0 h 2161948"/>
              <a:gd name="connsiteX1" fmla="*/ 4283829 w 4297185"/>
              <a:gd name="connsiteY1" fmla="*/ 0 h 2161948"/>
              <a:gd name="connsiteX2" fmla="*/ 4297185 w 4297185"/>
              <a:gd name="connsiteY2" fmla="*/ 13356 h 2161948"/>
              <a:gd name="connsiteX3" fmla="*/ 2148593 w 4297185"/>
              <a:gd name="connsiteY3" fmla="*/ 2161948 h 2161948"/>
              <a:gd name="connsiteX4" fmla="*/ 0 w 4297185"/>
              <a:gd name="connsiteY4" fmla="*/ 13356 h 216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5" h="2161948">
                <a:moveTo>
                  <a:pt x="13356" y="0"/>
                </a:moveTo>
                <a:lnTo>
                  <a:pt x="4283829" y="0"/>
                </a:lnTo>
                <a:lnTo>
                  <a:pt x="4297185" y="13356"/>
                </a:lnTo>
                <a:lnTo>
                  <a:pt x="2148593" y="2161948"/>
                </a:lnTo>
                <a:lnTo>
                  <a:pt x="0" y="13356"/>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8" name="Freeform 217"/>
          <p:cNvSpPr/>
          <p:nvPr/>
        </p:nvSpPr>
        <p:spPr>
          <a:xfrm>
            <a:off x="10043409" y="0"/>
            <a:ext cx="4297185" cy="2161948"/>
          </a:xfrm>
          <a:custGeom>
            <a:avLst/>
            <a:gdLst>
              <a:gd name="connsiteX0" fmla="*/ 13355 w 4297185"/>
              <a:gd name="connsiteY0" fmla="*/ 0 h 2161948"/>
              <a:gd name="connsiteX1" fmla="*/ 4283830 w 4297185"/>
              <a:gd name="connsiteY1" fmla="*/ 0 h 2161948"/>
              <a:gd name="connsiteX2" fmla="*/ 4297185 w 4297185"/>
              <a:gd name="connsiteY2" fmla="*/ 13355 h 2161948"/>
              <a:gd name="connsiteX3" fmla="*/ 2148592 w 4297185"/>
              <a:gd name="connsiteY3" fmla="*/ 2161948 h 2161948"/>
              <a:gd name="connsiteX4" fmla="*/ 0 w 4297185"/>
              <a:gd name="connsiteY4" fmla="*/ 13355 h 216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5" h="2161948">
                <a:moveTo>
                  <a:pt x="13355" y="0"/>
                </a:moveTo>
                <a:lnTo>
                  <a:pt x="4283830" y="0"/>
                </a:lnTo>
                <a:lnTo>
                  <a:pt x="4297185" y="13355"/>
                </a:lnTo>
                <a:lnTo>
                  <a:pt x="2148592" y="2161948"/>
                </a:lnTo>
                <a:lnTo>
                  <a:pt x="0" y="13355"/>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0" name="Freeform 219"/>
          <p:cNvSpPr/>
          <p:nvPr/>
        </p:nvSpPr>
        <p:spPr>
          <a:xfrm>
            <a:off x="5480316" y="0"/>
            <a:ext cx="4297185" cy="2161934"/>
          </a:xfrm>
          <a:custGeom>
            <a:avLst/>
            <a:gdLst>
              <a:gd name="connsiteX0" fmla="*/ 13341 w 4297185"/>
              <a:gd name="connsiteY0" fmla="*/ 0 h 2161934"/>
              <a:gd name="connsiteX1" fmla="*/ 4283845 w 4297185"/>
              <a:gd name="connsiteY1" fmla="*/ 0 h 2161934"/>
              <a:gd name="connsiteX2" fmla="*/ 4297185 w 4297185"/>
              <a:gd name="connsiteY2" fmla="*/ 13341 h 2161934"/>
              <a:gd name="connsiteX3" fmla="*/ 2148593 w 4297185"/>
              <a:gd name="connsiteY3" fmla="*/ 2161934 h 2161934"/>
              <a:gd name="connsiteX4" fmla="*/ 0 w 4297185"/>
              <a:gd name="connsiteY4" fmla="*/ 13341 h 2161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5" h="2161934">
                <a:moveTo>
                  <a:pt x="13341" y="0"/>
                </a:moveTo>
                <a:lnTo>
                  <a:pt x="4283845" y="0"/>
                </a:lnTo>
                <a:lnTo>
                  <a:pt x="4297185" y="13341"/>
                </a:lnTo>
                <a:lnTo>
                  <a:pt x="2148593" y="2161934"/>
                </a:lnTo>
                <a:lnTo>
                  <a:pt x="0" y="13341"/>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2" name="Freeform 221"/>
          <p:cNvSpPr/>
          <p:nvPr/>
        </p:nvSpPr>
        <p:spPr>
          <a:xfrm>
            <a:off x="917214" y="0"/>
            <a:ext cx="4297186" cy="2161930"/>
          </a:xfrm>
          <a:custGeom>
            <a:avLst/>
            <a:gdLst>
              <a:gd name="connsiteX0" fmla="*/ 13336 w 4297186"/>
              <a:gd name="connsiteY0" fmla="*/ 0 h 2161930"/>
              <a:gd name="connsiteX1" fmla="*/ 4283849 w 4297186"/>
              <a:gd name="connsiteY1" fmla="*/ 0 h 2161930"/>
              <a:gd name="connsiteX2" fmla="*/ 4297186 w 4297186"/>
              <a:gd name="connsiteY2" fmla="*/ 13337 h 2161930"/>
              <a:gd name="connsiteX3" fmla="*/ 2148593 w 4297186"/>
              <a:gd name="connsiteY3" fmla="*/ 2161930 h 2161930"/>
              <a:gd name="connsiteX4" fmla="*/ 0 w 4297186"/>
              <a:gd name="connsiteY4" fmla="*/ 13337 h 2161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186" h="2161930">
                <a:moveTo>
                  <a:pt x="13336" y="0"/>
                </a:moveTo>
                <a:lnTo>
                  <a:pt x="4283849" y="0"/>
                </a:lnTo>
                <a:lnTo>
                  <a:pt x="4297186" y="13337"/>
                </a:lnTo>
                <a:lnTo>
                  <a:pt x="2148593" y="2161930"/>
                </a:lnTo>
                <a:lnTo>
                  <a:pt x="0" y="13337"/>
                </a:lnTo>
                <a:close/>
              </a:path>
            </a:pathLst>
          </a:custGeom>
          <a:solidFill>
            <a:srgbClr val="3B8686">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Rectangle 21"/>
          <p:cNvSpPr/>
          <p:nvPr/>
        </p:nvSpPr>
        <p:spPr>
          <a:xfrm>
            <a:off x="9305160" y="6196276"/>
            <a:ext cx="1338828" cy="1323439"/>
          </a:xfrm>
          <a:prstGeom prst="rect">
            <a:avLst/>
          </a:prstGeom>
        </p:spPr>
        <p:txBody>
          <a:bodyPr wrap="none">
            <a:spAutoFit/>
          </a:bodyPr>
          <a:lstStyle/>
          <a:p>
            <a:r>
              <a:rPr lang="tr-TR" sz="8000" b="1">
                <a:solidFill>
                  <a:schemeClr val="bg1"/>
                </a:solidFill>
                <a:latin typeface="Font Awesome 5 Free Solid" panose="02000503000000000000" pitchFamily="2" charset="2"/>
              </a:rPr>
              <a:t></a:t>
            </a:r>
            <a:endParaRPr lang="tr-TR" sz="8000">
              <a:solidFill>
                <a:schemeClr val="bg1"/>
              </a:solidFill>
            </a:endParaRPr>
          </a:p>
        </p:txBody>
      </p:sp>
      <p:sp>
        <p:nvSpPr>
          <p:cNvPr id="223" name="Rectangle 222"/>
          <p:cNvSpPr/>
          <p:nvPr/>
        </p:nvSpPr>
        <p:spPr>
          <a:xfrm>
            <a:off x="11586704" y="3914733"/>
            <a:ext cx="1210588" cy="1323439"/>
          </a:xfrm>
          <a:prstGeom prst="rect">
            <a:avLst/>
          </a:prstGeom>
        </p:spPr>
        <p:txBody>
          <a:bodyPr wrap="none">
            <a:spAutoFit/>
          </a:bodyPr>
          <a:lstStyle/>
          <a:p>
            <a:r>
              <a:rPr lang="tr-TR" sz="8000" b="1">
                <a:solidFill>
                  <a:schemeClr val="bg1"/>
                </a:solidFill>
                <a:latin typeface="Font Awesome 5 Free Solid" panose="02000503000000000000" pitchFamily="2" charset="2"/>
              </a:rPr>
              <a:t></a:t>
            </a:r>
            <a:endParaRPr lang="tr-TR" sz="8000">
              <a:solidFill>
                <a:schemeClr val="bg1"/>
              </a:solidFill>
            </a:endParaRPr>
          </a:p>
        </p:txBody>
      </p:sp>
      <p:sp>
        <p:nvSpPr>
          <p:cNvPr id="224" name="Rectangle 223"/>
          <p:cNvSpPr/>
          <p:nvPr/>
        </p:nvSpPr>
        <p:spPr>
          <a:xfrm>
            <a:off x="11843186" y="8488238"/>
            <a:ext cx="825867" cy="1323439"/>
          </a:xfrm>
          <a:prstGeom prst="rect">
            <a:avLst/>
          </a:prstGeom>
        </p:spPr>
        <p:txBody>
          <a:bodyPr wrap="none">
            <a:spAutoFit/>
          </a:bodyPr>
          <a:lstStyle/>
          <a:p>
            <a:r>
              <a:rPr lang="tr-TR" sz="8000" b="1">
                <a:solidFill>
                  <a:schemeClr val="bg1"/>
                </a:solidFill>
                <a:latin typeface="Font Awesome 5 Free Solid" panose="02000503000000000000" pitchFamily="2" charset="2"/>
              </a:rPr>
              <a:t></a:t>
            </a:r>
            <a:endParaRPr lang="tr-TR" sz="8000">
              <a:solidFill>
                <a:schemeClr val="bg1"/>
              </a:solidFill>
            </a:endParaRPr>
          </a:p>
        </p:txBody>
      </p:sp>
      <p:sp>
        <p:nvSpPr>
          <p:cNvPr id="225" name="Rectangle 224"/>
          <p:cNvSpPr/>
          <p:nvPr/>
        </p:nvSpPr>
        <p:spPr>
          <a:xfrm>
            <a:off x="13900689" y="6196276"/>
            <a:ext cx="1082348" cy="1323439"/>
          </a:xfrm>
          <a:prstGeom prst="rect">
            <a:avLst/>
          </a:prstGeom>
        </p:spPr>
        <p:txBody>
          <a:bodyPr wrap="none">
            <a:spAutoFit/>
          </a:bodyPr>
          <a:lstStyle/>
          <a:p>
            <a:r>
              <a:rPr lang="tr-TR" sz="8000" b="1">
                <a:solidFill>
                  <a:schemeClr val="bg1"/>
                </a:solidFill>
                <a:latin typeface="Font Awesome 5 Free Solid" panose="02000503000000000000" pitchFamily="2" charset="2"/>
              </a:rPr>
              <a:t></a:t>
            </a:r>
            <a:endParaRPr lang="tr-TR" sz="8000">
              <a:solidFill>
                <a:schemeClr val="bg1"/>
              </a:solidFill>
            </a:endParaRPr>
          </a:p>
        </p:txBody>
      </p:sp>
    </p:spTree>
    <p:extLst>
      <p:ext uri="{BB962C8B-B14F-4D97-AF65-F5344CB8AC3E}">
        <p14:creationId xmlns:p14="http://schemas.microsoft.com/office/powerpoint/2010/main" val="258142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3041780" y="48768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Rectangle 24"/>
          <p:cNvSpPr/>
          <p:nvPr/>
        </p:nvSpPr>
        <p:spPr>
          <a:xfrm>
            <a:off x="6713405" y="48768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Rectangle 27"/>
          <p:cNvSpPr/>
          <p:nvPr/>
        </p:nvSpPr>
        <p:spPr>
          <a:xfrm>
            <a:off x="10385029" y="48768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9" name="Rectangle 28"/>
          <p:cNvSpPr/>
          <p:nvPr/>
        </p:nvSpPr>
        <p:spPr>
          <a:xfrm>
            <a:off x="14056654" y="48768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1" name="Rectangle 30"/>
          <p:cNvSpPr/>
          <p:nvPr/>
        </p:nvSpPr>
        <p:spPr>
          <a:xfrm>
            <a:off x="17728278" y="48768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4" name="Rectangle 33"/>
          <p:cNvSpPr/>
          <p:nvPr/>
        </p:nvSpPr>
        <p:spPr>
          <a:xfrm>
            <a:off x="3041780" y="85344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5" name="Rectangle 34"/>
          <p:cNvSpPr/>
          <p:nvPr/>
        </p:nvSpPr>
        <p:spPr>
          <a:xfrm>
            <a:off x="6713405" y="85344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Rectangle 35"/>
          <p:cNvSpPr/>
          <p:nvPr/>
        </p:nvSpPr>
        <p:spPr>
          <a:xfrm>
            <a:off x="10385029" y="85344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7" name="Rectangle 36"/>
          <p:cNvSpPr/>
          <p:nvPr/>
        </p:nvSpPr>
        <p:spPr>
          <a:xfrm>
            <a:off x="14056654" y="85344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8" name="Rectangle 37"/>
          <p:cNvSpPr/>
          <p:nvPr/>
        </p:nvSpPr>
        <p:spPr>
          <a:xfrm>
            <a:off x="17728278" y="8534400"/>
            <a:ext cx="3562350" cy="3562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val 7"/>
          <p:cNvSpPr/>
          <p:nvPr/>
        </p:nvSpPr>
        <p:spPr>
          <a:xfrm>
            <a:off x="6260538" y="8088546"/>
            <a:ext cx="796460" cy="796460"/>
          </a:xfrm>
          <a:prstGeom prst="ellipse">
            <a:avLst/>
          </a:prstGeom>
          <a:solidFill>
            <a:srgbClr val="FE6869"/>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3" name="Oval 42"/>
          <p:cNvSpPr/>
          <p:nvPr/>
        </p:nvSpPr>
        <p:spPr>
          <a:xfrm>
            <a:off x="9932162" y="8088546"/>
            <a:ext cx="796460" cy="796460"/>
          </a:xfrm>
          <a:prstGeom prst="ellipse">
            <a:avLst/>
          </a:prstGeom>
          <a:solidFill>
            <a:srgbClr val="64BFEC"/>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4" name="Oval 43"/>
          <p:cNvSpPr/>
          <p:nvPr/>
        </p:nvSpPr>
        <p:spPr>
          <a:xfrm>
            <a:off x="13603786" y="8088546"/>
            <a:ext cx="796460" cy="796460"/>
          </a:xfrm>
          <a:prstGeom prst="ellipse">
            <a:avLst/>
          </a:prstGeom>
          <a:solidFill>
            <a:srgbClr val="FF814E"/>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Oval 44"/>
          <p:cNvSpPr/>
          <p:nvPr/>
        </p:nvSpPr>
        <p:spPr>
          <a:xfrm>
            <a:off x="17275410" y="8088546"/>
            <a:ext cx="796460" cy="796460"/>
          </a:xfrm>
          <a:prstGeom prst="ellipse">
            <a:avLst/>
          </a:prstGeom>
          <a:solidFill>
            <a:srgbClr val="8AC7C0"/>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21" name="Straight Connector 20">
            <a:extLst>
              <a:ext uri="{FF2B5EF4-FFF2-40B4-BE49-F238E27FC236}">
                <a16:creationId xmlns:a16="http://schemas.microsoft.com/office/drawing/2014/main" id="{580AF860-5CE4-CF46-BD61-4123B80FD19A}"/>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DB209CB-BC30-6A4F-BAC5-8F93C511CD89}"/>
              </a:ext>
            </a:extLst>
          </p:cNvPr>
          <p:cNvSpPr txBox="1"/>
          <p:nvPr/>
        </p:nvSpPr>
        <p:spPr>
          <a:xfrm>
            <a:off x="8955100"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Ten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3" name="TextBox 22">
            <a:extLst>
              <a:ext uri="{FF2B5EF4-FFF2-40B4-BE49-F238E27FC236}">
                <a16:creationId xmlns:a16="http://schemas.microsoft.com/office/drawing/2014/main" id="{DD1C1B1C-D100-3F43-B1D0-E5D96F4AF178}"/>
              </a:ext>
            </a:extLst>
          </p:cNvPr>
          <p:cNvSpPr txBox="1"/>
          <p:nvPr/>
        </p:nvSpPr>
        <p:spPr>
          <a:xfrm>
            <a:off x="3159010" y="1206364"/>
            <a:ext cx="5516575"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PHOTO GALLERY</a:t>
            </a:r>
          </a:p>
        </p:txBody>
      </p:sp>
    </p:spTree>
    <p:extLst>
      <p:ext uri="{BB962C8B-B14F-4D97-AF65-F5344CB8AC3E}">
        <p14:creationId xmlns:p14="http://schemas.microsoft.com/office/powerpoint/2010/main" val="307167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1780" y="4838700"/>
            <a:ext cx="9075455" cy="3619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12215173" y="4838700"/>
            <a:ext cx="9075455" cy="3619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3041780" y="8542020"/>
            <a:ext cx="9075455" cy="3611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Rectangle 19"/>
          <p:cNvSpPr/>
          <p:nvPr/>
        </p:nvSpPr>
        <p:spPr>
          <a:xfrm>
            <a:off x="12215173" y="8542020"/>
            <a:ext cx="9075455" cy="3611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Rectangle 7"/>
          <p:cNvSpPr/>
          <p:nvPr/>
        </p:nvSpPr>
        <p:spPr>
          <a:xfrm rot="18900000">
            <a:off x="11684582" y="8014678"/>
            <a:ext cx="963244" cy="963244"/>
          </a:xfrm>
          <a:prstGeom prst="rect">
            <a:avLst/>
          </a:prstGeom>
          <a:solidFill>
            <a:srgbClr val="FE6869"/>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2" name="Straight Connector 11">
            <a:extLst>
              <a:ext uri="{FF2B5EF4-FFF2-40B4-BE49-F238E27FC236}">
                <a16:creationId xmlns:a16="http://schemas.microsoft.com/office/drawing/2014/main" id="{78AFBC6A-F992-A448-99B1-9B4C5D106E38}"/>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35F98E5-C566-714C-8F98-2E3E50BBC5A7}"/>
              </a:ext>
            </a:extLst>
          </p:cNvPr>
          <p:cNvSpPr txBox="1"/>
          <p:nvPr/>
        </p:nvSpPr>
        <p:spPr>
          <a:xfrm>
            <a:off x="8955100"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4" name="TextBox 13">
            <a:extLst>
              <a:ext uri="{FF2B5EF4-FFF2-40B4-BE49-F238E27FC236}">
                <a16:creationId xmlns:a16="http://schemas.microsoft.com/office/drawing/2014/main" id="{C622BE1A-ED9A-0F40-8055-FA367D262D5A}"/>
              </a:ext>
            </a:extLst>
          </p:cNvPr>
          <p:cNvSpPr txBox="1"/>
          <p:nvPr/>
        </p:nvSpPr>
        <p:spPr>
          <a:xfrm>
            <a:off x="3159010" y="1206364"/>
            <a:ext cx="5516575"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PHOTO GALLERY</a:t>
            </a:r>
          </a:p>
        </p:txBody>
      </p:sp>
    </p:spTree>
    <p:extLst>
      <p:ext uri="{BB962C8B-B14F-4D97-AF65-F5344CB8AC3E}">
        <p14:creationId xmlns:p14="http://schemas.microsoft.com/office/powerpoint/2010/main" val="401804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78" y="4838700"/>
            <a:ext cx="18300443" cy="36093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Rectangle 7"/>
          <p:cNvSpPr/>
          <p:nvPr/>
        </p:nvSpPr>
        <p:spPr>
          <a:xfrm>
            <a:off x="3041778" y="8544553"/>
            <a:ext cx="18300443" cy="36093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Rectangle 10"/>
          <p:cNvSpPr/>
          <p:nvPr/>
        </p:nvSpPr>
        <p:spPr>
          <a:xfrm>
            <a:off x="2991903" y="8064731"/>
            <a:ext cx="863138" cy="863138"/>
          </a:xfrm>
          <a:prstGeom prst="rect">
            <a:avLst/>
          </a:prstGeom>
          <a:solidFill>
            <a:srgbClr val="8AC7C0"/>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20528958" y="8064731"/>
            <a:ext cx="863138" cy="863138"/>
          </a:xfrm>
          <a:prstGeom prst="rect">
            <a:avLst/>
          </a:prstGeom>
          <a:solidFill>
            <a:srgbClr val="64BFEC"/>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cxnSp>
        <p:nvCxnSpPr>
          <p:cNvPr id="12" name="Straight Connector 11">
            <a:extLst>
              <a:ext uri="{FF2B5EF4-FFF2-40B4-BE49-F238E27FC236}">
                <a16:creationId xmlns:a16="http://schemas.microsoft.com/office/drawing/2014/main" id="{19249F93-5645-B449-A659-061265BFA376}"/>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2C85B4D-14CB-8C4C-ACF1-BFDB8C02A59A}"/>
              </a:ext>
            </a:extLst>
          </p:cNvPr>
          <p:cNvSpPr txBox="1"/>
          <p:nvPr/>
        </p:nvSpPr>
        <p:spPr>
          <a:xfrm>
            <a:off x="8955100" y="1344864"/>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Two</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Photos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14" name="TextBox 13">
            <a:extLst>
              <a:ext uri="{FF2B5EF4-FFF2-40B4-BE49-F238E27FC236}">
                <a16:creationId xmlns:a16="http://schemas.microsoft.com/office/drawing/2014/main" id="{282BA86C-601A-514E-AE6D-68119B71CAF3}"/>
              </a:ext>
            </a:extLst>
          </p:cNvPr>
          <p:cNvSpPr txBox="1"/>
          <p:nvPr/>
        </p:nvSpPr>
        <p:spPr>
          <a:xfrm>
            <a:off x="3159010" y="1206364"/>
            <a:ext cx="5516575"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PHOTO GALLERY</a:t>
            </a:r>
          </a:p>
        </p:txBody>
      </p:sp>
    </p:spTree>
    <p:extLst>
      <p:ext uri="{BB962C8B-B14F-4D97-AF65-F5344CB8AC3E}">
        <p14:creationId xmlns:p14="http://schemas.microsoft.com/office/powerpoint/2010/main" val="205564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0" y="-2"/>
            <a:ext cx="24384000" cy="13716001"/>
            <a:chOff x="0" y="219269"/>
            <a:chExt cx="23279804" cy="13277462"/>
          </a:xfrm>
          <a:solidFill>
            <a:schemeClr val="bg1">
              <a:lumMod val="50000"/>
            </a:schemeClr>
          </a:solidFill>
        </p:grpSpPr>
        <p:sp>
          <p:nvSpPr>
            <p:cNvPr id="42" name="Rectangle 41"/>
            <p:cNvSpPr/>
            <p:nvPr/>
          </p:nvSpPr>
          <p:spPr>
            <a:xfrm>
              <a:off x="0"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3" name="Rectangle 72"/>
            <p:cNvSpPr/>
            <p:nvPr/>
          </p:nvSpPr>
          <p:spPr>
            <a:xfrm>
              <a:off x="0"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6" name="Rectangle 75"/>
            <p:cNvSpPr/>
            <p:nvPr/>
          </p:nvSpPr>
          <p:spPr>
            <a:xfrm>
              <a:off x="0"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7" name="Rectangle 76"/>
            <p:cNvSpPr/>
            <p:nvPr/>
          </p:nvSpPr>
          <p:spPr>
            <a:xfrm>
              <a:off x="0"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7" name="Rectangle 86"/>
            <p:cNvSpPr/>
            <p:nvPr/>
          </p:nvSpPr>
          <p:spPr>
            <a:xfrm>
              <a:off x="3334114"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8" name="Rectangle 87"/>
            <p:cNvSpPr/>
            <p:nvPr/>
          </p:nvSpPr>
          <p:spPr>
            <a:xfrm>
              <a:off x="3334114"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9" name="Rectangle 88"/>
            <p:cNvSpPr/>
            <p:nvPr/>
          </p:nvSpPr>
          <p:spPr>
            <a:xfrm>
              <a:off x="3334114"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0" name="Rectangle 89"/>
            <p:cNvSpPr/>
            <p:nvPr/>
          </p:nvSpPr>
          <p:spPr>
            <a:xfrm>
              <a:off x="3334114"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1" name="Rectangle 90"/>
            <p:cNvSpPr/>
            <p:nvPr/>
          </p:nvSpPr>
          <p:spPr>
            <a:xfrm>
              <a:off x="6668228"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2" name="Rectangle 91"/>
            <p:cNvSpPr/>
            <p:nvPr/>
          </p:nvSpPr>
          <p:spPr>
            <a:xfrm>
              <a:off x="6668228"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3" name="Rectangle 92"/>
            <p:cNvSpPr/>
            <p:nvPr/>
          </p:nvSpPr>
          <p:spPr>
            <a:xfrm>
              <a:off x="6668228"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4" name="Rectangle 93"/>
            <p:cNvSpPr/>
            <p:nvPr/>
          </p:nvSpPr>
          <p:spPr>
            <a:xfrm>
              <a:off x="6668228"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5" name="Rectangle 94"/>
            <p:cNvSpPr/>
            <p:nvPr/>
          </p:nvSpPr>
          <p:spPr>
            <a:xfrm>
              <a:off x="10002342"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6" name="Rectangle 95"/>
            <p:cNvSpPr/>
            <p:nvPr/>
          </p:nvSpPr>
          <p:spPr>
            <a:xfrm>
              <a:off x="10002342"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7" name="Rectangle 96"/>
            <p:cNvSpPr/>
            <p:nvPr/>
          </p:nvSpPr>
          <p:spPr>
            <a:xfrm>
              <a:off x="10002342"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8" name="Rectangle 97"/>
            <p:cNvSpPr/>
            <p:nvPr/>
          </p:nvSpPr>
          <p:spPr>
            <a:xfrm>
              <a:off x="10002342"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9" name="Rectangle 98"/>
            <p:cNvSpPr/>
            <p:nvPr/>
          </p:nvSpPr>
          <p:spPr>
            <a:xfrm>
              <a:off x="13336456"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0" name="Rectangle 99"/>
            <p:cNvSpPr/>
            <p:nvPr/>
          </p:nvSpPr>
          <p:spPr>
            <a:xfrm>
              <a:off x="13336456"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1" name="Rectangle 100"/>
            <p:cNvSpPr/>
            <p:nvPr/>
          </p:nvSpPr>
          <p:spPr>
            <a:xfrm>
              <a:off x="13336456"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2" name="Rectangle 101"/>
            <p:cNvSpPr/>
            <p:nvPr/>
          </p:nvSpPr>
          <p:spPr>
            <a:xfrm>
              <a:off x="13336456"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3" name="Rectangle 102"/>
            <p:cNvSpPr/>
            <p:nvPr/>
          </p:nvSpPr>
          <p:spPr>
            <a:xfrm>
              <a:off x="16670570"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4" name="Rectangle 103"/>
            <p:cNvSpPr/>
            <p:nvPr/>
          </p:nvSpPr>
          <p:spPr>
            <a:xfrm>
              <a:off x="16670570"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5" name="Rectangle 104"/>
            <p:cNvSpPr/>
            <p:nvPr/>
          </p:nvSpPr>
          <p:spPr>
            <a:xfrm>
              <a:off x="16670570"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6" name="Rectangle 105"/>
            <p:cNvSpPr/>
            <p:nvPr/>
          </p:nvSpPr>
          <p:spPr>
            <a:xfrm>
              <a:off x="16670570"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7" name="Rectangle 106"/>
            <p:cNvSpPr/>
            <p:nvPr/>
          </p:nvSpPr>
          <p:spPr>
            <a:xfrm>
              <a:off x="20004684" y="10221611"/>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8" name="Rectangle 107"/>
            <p:cNvSpPr/>
            <p:nvPr/>
          </p:nvSpPr>
          <p:spPr>
            <a:xfrm>
              <a:off x="20004684" y="6887497"/>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9" name="Rectangle 108"/>
            <p:cNvSpPr/>
            <p:nvPr/>
          </p:nvSpPr>
          <p:spPr>
            <a:xfrm>
              <a:off x="20004684" y="3553383"/>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0" name="Rectangle 109"/>
            <p:cNvSpPr/>
            <p:nvPr/>
          </p:nvSpPr>
          <p:spPr>
            <a:xfrm>
              <a:off x="20004684" y="219269"/>
              <a:ext cx="3275120" cy="32751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111" name="Rectangle 110"/>
          <p:cNvSpPr/>
          <p:nvPr/>
        </p:nvSpPr>
        <p:spPr>
          <a:xfrm>
            <a:off x="6984512" y="3444233"/>
            <a:ext cx="3430464" cy="3383293"/>
          </a:xfrm>
          <a:prstGeom prst="rect">
            <a:avLst/>
          </a:prstGeom>
          <a:solidFill>
            <a:srgbClr val="FF814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2" name="Rectangle 111"/>
          <p:cNvSpPr/>
          <p:nvPr/>
        </p:nvSpPr>
        <p:spPr>
          <a:xfrm>
            <a:off x="10476768" y="6888469"/>
            <a:ext cx="3430464" cy="3383293"/>
          </a:xfrm>
          <a:prstGeom prst="rect">
            <a:avLst/>
          </a:prstGeom>
          <a:solidFill>
            <a:srgbClr val="64BFE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3" name="Rectangle 112"/>
          <p:cNvSpPr/>
          <p:nvPr/>
        </p:nvSpPr>
        <p:spPr>
          <a:xfrm>
            <a:off x="10476768" y="-3"/>
            <a:ext cx="3430464" cy="3383293"/>
          </a:xfrm>
          <a:prstGeom prst="rect">
            <a:avLst/>
          </a:prstGeom>
          <a:solidFill>
            <a:srgbClr val="8AC7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4" name="Rectangle 113"/>
          <p:cNvSpPr/>
          <p:nvPr/>
        </p:nvSpPr>
        <p:spPr>
          <a:xfrm>
            <a:off x="13969024" y="3444233"/>
            <a:ext cx="3430464" cy="3383293"/>
          </a:xfrm>
          <a:prstGeom prst="rect">
            <a:avLst/>
          </a:prstGeom>
          <a:solidFill>
            <a:srgbClr val="FE6869">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5" name="Rectangle 114"/>
          <p:cNvSpPr/>
          <p:nvPr/>
        </p:nvSpPr>
        <p:spPr>
          <a:xfrm>
            <a:off x="13969024" y="10324691"/>
            <a:ext cx="3430464" cy="3383293"/>
          </a:xfrm>
          <a:prstGeom prst="rect">
            <a:avLst/>
          </a:prstGeom>
          <a:solidFill>
            <a:srgbClr val="DA727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6" name="Rectangle 115"/>
          <p:cNvSpPr/>
          <p:nvPr/>
        </p:nvSpPr>
        <p:spPr>
          <a:xfrm>
            <a:off x="3492256" y="6888469"/>
            <a:ext cx="3430464" cy="3383293"/>
          </a:xfrm>
          <a:prstGeom prst="rect">
            <a:avLst/>
          </a:prstGeom>
          <a:solidFill>
            <a:srgbClr val="0B48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7" name="Rectangle 116"/>
          <p:cNvSpPr/>
          <p:nvPr/>
        </p:nvSpPr>
        <p:spPr>
          <a:xfrm>
            <a:off x="17461280" y="6888469"/>
            <a:ext cx="3430464" cy="3383293"/>
          </a:xfrm>
          <a:prstGeom prst="rect">
            <a:avLst/>
          </a:prstGeom>
          <a:solidFill>
            <a:srgbClr val="685C7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47" name="Rectangle 146"/>
          <p:cNvSpPr/>
          <p:nvPr/>
        </p:nvSpPr>
        <p:spPr>
          <a:xfrm>
            <a:off x="3492256" y="-4"/>
            <a:ext cx="3430464" cy="3383293"/>
          </a:xfrm>
          <a:prstGeom prst="rect">
            <a:avLst/>
          </a:prstGeom>
          <a:solidFill>
            <a:srgbClr val="F6B1C3">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Freeform 48"/>
          <p:cNvSpPr/>
          <p:nvPr/>
        </p:nvSpPr>
        <p:spPr>
          <a:xfrm>
            <a:off x="2" y="11135826"/>
            <a:ext cx="24383999" cy="2580174"/>
          </a:xfrm>
          <a:custGeom>
            <a:avLst/>
            <a:gdLst>
              <a:gd name="connsiteX0" fmla="*/ 24383999 w 24383999"/>
              <a:gd name="connsiteY0" fmla="*/ 0 h 2580174"/>
              <a:gd name="connsiteX1" fmla="*/ 24383999 w 24383999"/>
              <a:gd name="connsiteY1" fmla="*/ 2580174 h 2580174"/>
              <a:gd name="connsiteX2" fmla="*/ 0 w 24383999"/>
              <a:gd name="connsiteY2" fmla="*/ 2580174 h 2580174"/>
              <a:gd name="connsiteX3" fmla="*/ 0 w 24383999"/>
              <a:gd name="connsiteY3" fmla="*/ 0 h 2580174"/>
              <a:gd name="connsiteX4" fmla="*/ 494193 w 24383999"/>
              <a:gd name="connsiteY4" fmla="*/ 135038 h 2580174"/>
              <a:gd name="connsiteX5" fmla="*/ 12191999 w 24383999"/>
              <a:gd name="connsiteY5" fmla="*/ 1614974 h 2580174"/>
              <a:gd name="connsiteX6" fmla="*/ 23889805 w 24383999"/>
              <a:gd name="connsiteY6" fmla="*/ 135038 h 258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3999" h="2580174">
                <a:moveTo>
                  <a:pt x="24383999" y="0"/>
                </a:moveTo>
                <a:lnTo>
                  <a:pt x="24383999" y="2580174"/>
                </a:lnTo>
                <a:lnTo>
                  <a:pt x="0" y="2580174"/>
                </a:lnTo>
                <a:lnTo>
                  <a:pt x="0" y="0"/>
                </a:lnTo>
                <a:lnTo>
                  <a:pt x="494193" y="135038"/>
                </a:lnTo>
                <a:cubicBezTo>
                  <a:pt x="4116248" y="1090242"/>
                  <a:pt x="8062498" y="1614974"/>
                  <a:pt x="12191999" y="1614974"/>
                </a:cubicBezTo>
                <a:cubicBezTo>
                  <a:pt x="16321501" y="1614974"/>
                  <a:pt x="20267751" y="1090242"/>
                  <a:pt x="23889805" y="135038"/>
                </a:cubicBezTo>
                <a:close/>
              </a:path>
            </a:pathLst>
          </a:cu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Oval 49"/>
          <p:cNvSpPr/>
          <p:nvPr/>
        </p:nvSpPr>
        <p:spPr>
          <a:xfrm>
            <a:off x="571500" y="12035388"/>
            <a:ext cx="1123950" cy="1123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1" name="Rectangle 50"/>
          <p:cNvSpPr/>
          <p:nvPr/>
        </p:nvSpPr>
        <p:spPr>
          <a:xfrm>
            <a:off x="755006" y="12191174"/>
            <a:ext cx="800219"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
        <p:nvSpPr>
          <p:cNvPr id="52" name="Oval 51"/>
          <p:cNvSpPr/>
          <p:nvPr/>
        </p:nvSpPr>
        <p:spPr>
          <a:xfrm>
            <a:off x="22688550" y="12035388"/>
            <a:ext cx="1123950" cy="1123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Rectangle 52"/>
          <p:cNvSpPr/>
          <p:nvPr/>
        </p:nvSpPr>
        <p:spPr>
          <a:xfrm>
            <a:off x="22856398" y="12200914"/>
            <a:ext cx="723275" cy="830997"/>
          </a:xfrm>
          <a:prstGeom prst="rect">
            <a:avLst/>
          </a:prstGeom>
        </p:spPr>
        <p:txBody>
          <a:bodyPr wrap="none">
            <a:spAutoFit/>
          </a:bodyPr>
          <a:lstStyle/>
          <a:p>
            <a:r>
              <a:rPr lang="tr-TR" sz="4800" b="1">
                <a:solidFill>
                  <a:srgbClr val="8AC7C0"/>
                </a:solidFill>
                <a:latin typeface="Font Awesome 5 Free Solid" panose="02000503000000000000" pitchFamily="2" charset="2"/>
              </a:rPr>
              <a:t></a:t>
            </a:r>
            <a:endParaRPr lang="tr-TR" sz="4800">
              <a:solidFill>
                <a:srgbClr val="8AC7C0"/>
              </a:solidFill>
            </a:endParaRPr>
          </a:p>
        </p:txBody>
      </p:sp>
    </p:spTree>
    <p:extLst>
      <p:ext uri="{BB962C8B-B14F-4D97-AF65-F5344CB8AC3E}">
        <p14:creationId xmlns:p14="http://schemas.microsoft.com/office/powerpoint/2010/main" val="30601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2801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OUR TEAM</a:t>
            </a:r>
          </a:p>
        </p:txBody>
      </p:sp>
      <p:grpSp>
        <p:nvGrpSpPr>
          <p:cNvPr id="3" name="Group 2"/>
          <p:cNvGrpSpPr/>
          <p:nvPr/>
        </p:nvGrpSpPr>
        <p:grpSpPr>
          <a:xfrm>
            <a:off x="2247900" y="11114216"/>
            <a:ext cx="1061720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14344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38475" y="5029200"/>
            <a:ext cx="3543300" cy="3543300"/>
          </a:xfrm>
          <a:prstGeom prst="ellipse">
            <a:avLst/>
          </a:prstGeom>
          <a:solidFill>
            <a:schemeClr val="bg1">
              <a:lumMod val="50000"/>
            </a:schemeClr>
          </a:solid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Oval 35"/>
          <p:cNvSpPr/>
          <p:nvPr/>
        </p:nvSpPr>
        <p:spPr>
          <a:xfrm>
            <a:off x="7959725" y="5029200"/>
            <a:ext cx="3543300" cy="3543300"/>
          </a:xfrm>
          <a:prstGeom prst="ellipse">
            <a:avLst/>
          </a:prstGeom>
          <a:solidFill>
            <a:schemeClr val="bg1">
              <a:lumMod val="50000"/>
            </a:schemeClr>
          </a:solid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Oval 41"/>
          <p:cNvSpPr/>
          <p:nvPr/>
        </p:nvSpPr>
        <p:spPr>
          <a:xfrm>
            <a:off x="12880975" y="5029200"/>
            <a:ext cx="3543300" cy="3543300"/>
          </a:xfrm>
          <a:prstGeom prst="ellipse">
            <a:avLst/>
          </a:prstGeom>
          <a:solidFill>
            <a:schemeClr val="bg1">
              <a:lumMod val="50000"/>
            </a:schemeClr>
          </a:solidFill>
          <a:ln w="381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Oval 48"/>
          <p:cNvSpPr/>
          <p:nvPr/>
        </p:nvSpPr>
        <p:spPr>
          <a:xfrm>
            <a:off x="17802225" y="5029200"/>
            <a:ext cx="3543300" cy="3543300"/>
          </a:xfrm>
          <a:prstGeom prst="ellipse">
            <a:avLst/>
          </a:prstGeom>
          <a:solidFill>
            <a:schemeClr val="bg1">
              <a:lumMod val="50000"/>
            </a:schemeClr>
          </a:solidFill>
          <a:ln w="381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TextBox 6"/>
          <p:cNvSpPr txBox="1"/>
          <p:nvPr/>
        </p:nvSpPr>
        <p:spPr>
          <a:xfrm>
            <a:off x="3780081" y="9086546"/>
            <a:ext cx="1962397" cy="523220"/>
          </a:xfrm>
          <a:prstGeom prst="rect">
            <a:avLst/>
          </a:prstGeom>
          <a:noFill/>
        </p:spPr>
        <p:txBody>
          <a:bodyPr wrap="none" rtlCol="0">
            <a:spAutoFit/>
          </a:bodyPr>
          <a:lstStyle/>
          <a:p>
            <a:pPr algn="ctr"/>
            <a:r>
              <a:rPr lang="tr-TR" sz="28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52" name="TextBox 51"/>
          <p:cNvSpPr txBox="1"/>
          <p:nvPr/>
        </p:nvSpPr>
        <p:spPr>
          <a:xfrm>
            <a:off x="4364375" y="9624655"/>
            <a:ext cx="793807"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CEO</a:t>
            </a:r>
          </a:p>
        </p:txBody>
      </p:sp>
      <p:sp>
        <p:nvSpPr>
          <p:cNvPr id="55" name="TextBox 54"/>
          <p:cNvSpPr txBox="1"/>
          <p:nvPr/>
        </p:nvSpPr>
        <p:spPr>
          <a:xfrm>
            <a:off x="8750176" y="9086546"/>
            <a:ext cx="1962397" cy="523220"/>
          </a:xfrm>
          <a:prstGeom prst="rect">
            <a:avLst/>
          </a:prstGeom>
          <a:noFill/>
        </p:spPr>
        <p:txBody>
          <a:bodyPr wrap="none" rtlCol="0">
            <a:spAutoFit/>
          </a:bodyPr>
          <a:lstStyle/>
          <a:p>
            <a:pPr algn="ctr"/>
            <a:r>
              <a:rPr lang="tr-TR" sz="28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57" name="TextBox 56"/>
          <p:cNvSpPr txBox="1"/>
          <p:nvPr/>
        </p:nvSpPr>
        <p:spPr>
          <a:xfrm>
            <a:off x="9338477" y="9624655"/>
            <a:ext cx="785793"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CFO</a:t>
            </a:r>
          </a:p>
        </p:txBody>
      </p:sp>
      <p:sp>
        <p:nvSpPr>
          <p:cNvPr id="58" name="TextBox 57"/>
          <p:cNvSpPr txBox="1"/>
          <p:nvPr/>
        </p:nvSpPr>
        <p:spPr>
          <a:xfrm>
            <a:off x="13728333" y="9086546"/>
            <a:ext cx="1848584" cy="523220"/>
          </a:xfrm>
          <a:prstGeom prst="rect">
            <a:avLst/>
          </a:prstGeom>
          <a:noFill/>
        </p:spPr>
        <p:txBody>
          <a:bodyPr wrap="none" rtlCol="0">
            <a:spAutoFit/>
          </a:bodyPr>
          <a:lstStyle/>
          <a:p>
            <a:pPr algn="ctr"/>
            <a:r>
              <a:rPr lang="tr-TR" sz="28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59" name="TextBox 58"/>
          <p:cNvSpPr txBox="1"/>
          <p:nvPr/>
        </p:nvSpPr>
        <p:spPr>
          <a:xfrm>
            <a:off x="14283774" y="9624655"/>
            <a:ext cx="737702"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CIO</a:t>
            </a:r>
          </a:p>
        </p:txBody>
      </p:sp>
      <p:sp>
        <p:nvSpPr>
          <p:cNvPr id="60" name="TextBox 59"/>
          <p:cNvSpPr txBox="1"/>
          <p:nvPr/>
        </p:nvSpPr>
        <p:spPr>
          <a:xfrm>
            <a:off x="18649583" y="9086546"/>
            <a:ext cx="1848584" cy="523220"/>
          </a:xfrm>
          <a:prstGeom prst="rect">
            <a:avLst/>
          </a:prstGeom>
          <a:noFill/>
        </p:spPr>
        <p:txBody>
          <a:bodyPr wrap="none" rtlCol="0">
            <a:spAutoFit/>
          </a:bodyPr>
          <a:lstStyle/>
          <a:p>
            <a:pPr algn="ctr"/>
            <a:r>
              <a:rPr lang="tr-TR" sz="28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61" name="TextBox 60"/>
          <p:cNvSpPr txBox="1"/>
          <p:nvPr/>
        </p:nvSpPr>
        <p:spPr>
          <a:xfrm>
            <a:off x="18458026" y="9624655"/>
            <a:ext cx="2231701" cy="461665"/>
          </a:xfrm>
          <a:prstGeom prst="rect">
            <a:avLst/>
          </a:prstGeom>
          <a:noFill/>
        </p:spPr>
        <p:txBody>
          <a:bodyPr wrap="none" rtlCol="0">
            <a:spAutoFit/>
          </a:bodyPr>
          <a:lstStyle/>
          <a:p>
            <a:pPr algn="ct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HR MANAGER</a:t>
            </a:r>
          </a:p>
        </p:txBody>
      </p:sp>
      <p:sp>
        <p:nvSpPr>
          <p:cNvPr id="62" name="Rectangle 61"/>
          <p:cNvSpPr/>
          <p:nvPr/>
        </p:nvSpPr>
        <p:spPr>
          <a:xfrm>
            <a:off x="3038476" y="101815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3" name="Rectangle 62"/>
          <p:cNvSpPr/>
          <p:nvPr/>
        </p:nvSpPr>
        <p:spPr>
          <a:xfrm>
            <a:off x="7959723" y="101815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4" name="Rectangle 63"/>
          <p:cNvSpPr/>
          <p:nvPr/>
        </p:nvSpPr>
        <p:spPr>
          <a:xfrm>
            <a:off x="12880975" y="101815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5" name="Rectangle 64"/>
          <p:cNvSpPr/>
          <p:nvPr/>
        </p:nvSpPr>
        <p:spPr>
          <a:xfrm>
            <a:off x="17798921" y="101815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23" name="Straight Connector 22">
            <a:extLst>
              <a:ext uri="{FF2B5EF4-FFF2-40B4-BE49-F238E27FC236}">
                <a16:creationId xmlns:a16="http://schemas.microsoft.com/office/drawing/2014/main" id="{07329110-F545-C34D-80BB-EE4D9C4DF6E9}"/>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3FBFE9-9EC8-6A4E-AC32-2036BDECDFA6}"/>
              </a:ext>
            </a:extLst>
          </p:cNvPr>
          <p:cNvSpPr txBox="1"/>
          <p:nvPr/>
        </p:nvSpPr>
        <p:spPr>
          <a:xfrm>
            <a:off x="7401880" y="1364605"/>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Meet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Friends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5" name="TextBox 24">
            <a:extLst>
              <a:ext uri="{FF2B5EF4-FFF2-40B4-BE49-F238E27FC236}">
                <a16:creationId xmlns:a16="http://schemas.microsoft.com/office/drawing/2014/main" id="{4FE8AA94-89D5-AB4A-AD51-996AC457D3EA}"/>
              </a:ext>
            </a:extLst>
          </p:cNvPr>
          <p:cNvSpPr txBox="1"/>
          <p:nvPr/>
        </p:nvSpPr>
        <p:spPr>
          <a:xfrm>
            <a:off x="3159010" y="1206364"/>
            <a:ext cx="364747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TEAM</a:t>
            </a:r>
          </a:p>
        </p:txBody>
      </p:sp>
    </p:spTree>
    <p:extLst>
      <p:ext uri="{BB962C8B-B14F-4D97-AF65-F5344CB8AC3E}">
        <p14:creationId xmlns:p14="http://schemas.microsoft.com/office/powerpoint/2010/main" val="336107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041780" y="9124646"/>
            <a:ext cx="1848583" cy="523220"/>
          </a:xfrm>
          <a:prstGeom prst="rect">
            <a:avLst/>
          </a:prstGeom>
          <a:noFill/>
        </p:spPr>
        <p:txBody>
          <a:bodyPr wrap="none" rtlCol="0">
            <a:spAutoFit/>
          </a:bodyPr>
          <a:lstStyle/>
          <a:p>
            <a:r>
              <a:rPr lang="tr-TR" sz="28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23" name="TextBox 22"/>
          <p:cNvSpPr txBox="1"/>
          <p:nvPr/>
        </p:nvSpPr>
        <p:spPr>
          <a:xfrm>
            <a:off x="3041780" y="9662755"/>
            <a:ext cx="1410964"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LAWYER</a:t>
            </a:r>
          </a:p>
        </p:txBody>
      </p:sp>
      <p:sp>
        <p:nvSpPr>
          <p:cNvPr id="24" name="Rectangle 23"/>
          <p:cNvSpPr/>
          <p:nvPr/>
        </p:nvSpPr>
        <p:spPr>
          <a:xfrm>
            <a:off x="3041780" y="102196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 name="Rectangle 3"/>
          <p:cNvSpPr/>
          <p:nvPr/>
        </p:nvSpPr>
        <p:spPr>
          <a:xfrm>
            <a:off x="3041779" y="5086350"/>
            <a:ext cx="5911170" cy="381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Rectangle 24"/>
          <p:cNvSpPr/>
          <p:nvPr/>
        </p:nvSpPr>
        <p:spPr>
          <a:xfrm>
            <a:off x="9236414" y="5086350"/>
            <a:ext cx="5911170" cy="381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Rectangle 25"/>
          <p:cNvSpPr/>
          <p:nvPr/>
        </p:nvSpPr>
        <p:spPr>
          <a:xfrm>
            <a:off x="15431050" y="5086350"/>
            <a:ext cx="5911170" cy="381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8" name="TextBox 27"/>
          <p:cNvSpPr txBox="1"/>
          <p:nvPr/>
        </p:nvSpPr>
        <p:spPr>
          <a:xfrm>
            <a:off x="9235621" y="9124646"/>
            <a:ext cx="1962397" cy="523220"/>
          </a:xfrm>
          <a:prstGeom prst="rect">
            <a:avLst/>
          </a:prstGeom>
          <a:noFill/>
        </p:spPr>
        <p:txBody>
          <a:bodyPr wrap="none" rtlCol="0">
            <a:spAutoFit/>
          </a:bodyPr>
          <a:lstStyle/>
          <a:p>
            <a:r>
              <a:rPr lang="tr-TR" sz="28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29" name="TextBox 28"/>
          <p:cNvSpPr txBox="1"/>
          <p:nvPr/>
        </p:nvSpPr>
        <p:spPr>
          <a:xfrm>
            <a:off x="9235621" y="9662755"/>
            <a:ext cx="2299027"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ACCOUNTANT</a:t>
            </a:r>
          </a:p>
        </p:txBody>
      </p:sp>
      <p:sp>
        <p:nvSpPr>
          <p:cNvPr id="30" name="Rectangle 29"/>
          <p:cNvSpPr/>
          <p:nvPr/>
        </p:nvSpPr>
        <p:spPr>
          <a:xfrm>
            <a:off x="9235621" y="102196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1" name="TextBox 30"/>
          <p:cNvSpPr txBox="1"/>
          <p:nvPr/>
        </p:nvSpPr>
        <p:spPr>
          <a:xfrm>
            <a:off x="15429463" y="9124646"/>
            <a:ext cx="1848583" cy="523220"/>
          </a:xfrm>
          <a:prstGeom prst="rect">
            <a:avLst/>
          </a:prstGeom>
          <a:noFill/>
        </p:spPr>
        <p:txBody>
          <a:bodyPr wrap="none" rtlCol="0">
            <a:spAutoFit/>
          </a:bodyPr>
          <a:lstStyle/>
          <a:p>
            <a:r>
              <a:rPr lang="tr-TR" sz="28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32" name="TextBox 31"/>
          <p:cNvSpPr txBox="1"/>
          <p:nvPr/>
        </p:nvSpPr>
        <p:spPr>
          <a:xfrm>
            <a:off x="15429463" y="9662755"/>
            <a:ext cx="1702710"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DESIGNER</a:t>
            </a:r>
          </a:p>
        </p:txBody>
      </p:sp>
      <p:sp>
        <p:nvSpPr>
          <p:cNvPr id="33" name="Rectangle 32"/>
          <p:cNvSpPr/>
          <p:nvPr/>
        </p:nvSpPr>
        <p:spPr>
          <a:xfrm>
            <a:off x="15429463" y="10219670"/>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cxnSp>
        <p:nvCxnSpPr>
          <p:cNvPr id="19" name="Straight Connector 18">
            <a:extLst>
              <a:ext uri="{FF2B5EF4-FFF2-40B4-BE49-F238E27FC236}">
                <a16:creationId xmlns:a16="http://schemas.microsoft.com/office/drawing/2014/main" id="{C870003E-F426-2E44-8801-49DF3E07F1BF}"/>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6008DE6-0F64-3D4E-BB10-C4BD15D8A160}"/>
              </a:ext>
            </a:extLst>
          </p:cNvPr>
          <p:cNvSpPr txBox="1"/>
          <p:nvPr/>
        </p:nvSpPr>
        <p:spPr>
          <a:xfrm>
            <a:off x="7401880" y="1364605"/>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Meet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Friends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1" name="TextBox 20">
            <a:extLst>
              <a:ext uri="{FF2B5EF4-FFF2-40B4-BE49-F238E27FC236}">
                <a16:creationId xmlns:a16="http://schemas.microsoft.com/office/drawing/2014/main" id="{67A24E94-645B-164F-B925-AC43BBC68B6A}"/>
              </a:ext>
            </a:extLst>
          </p:cNvPr>
          <p:cNvSpPr txBox="1"/>
          <p:nvPr/>
        </p:nvSpPr>
        <p:spPr>
          <a:xfrm>
            <a:off x="3159010" y="1206364"/>
            <a:ext cx="364747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TEAM</a:t>
            </a:r>
          </a:p>
        </p:txBody>
      </p:sp>
    </p:spTree>
    <p:extLst>
      <p:ext uri="{BB962C8B-B14F-4D97-AF65-F5344CB8AC3E}">
        <p14:creationId xmlns:p14="http://schemas.microsoft.com/office/powerpoint/2010/main" val="348400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781" y="4507088"/>
            <a:ext cx="8402967" cy="7201972"/>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malesuada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faucibus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ultricies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odio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a:t>
            </a:r>
          </a:p>
        </p:txBody>
      </p:sp>
      <p:sp>
        <p:nvSpPr>
          <p:cNvPr id="7" name="Rectangle 6"/>
          <p:cNvSpPr/>
          <p:nvPr/>
        </p:nvSpPr>
        <p:spPr>
          <a:xfrm>
            <a:off x="12939254" y="4507088"/>
            <a:ext cx="8402967" cy="7133107"/>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consequat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malesuada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dui</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felis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faucibus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Suspendisse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ultricies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odio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ut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a:t>
            </a:r>
          </a:p>
        </p:txBody>
      </p:sp>
      <p:sp>
        <p:nvSpPr>
          <p:cNvPr id="8" name="TextBox 7">
            <a:extLst>
              <a:ext uri="{FF2B5EF4-FFF2-40B4-BE49-F238E27FC236}">
                <a16:creationId xmlns:a16="http://schemas.microsoft.com/office/drawing/2014/main" id="{91551CC8-AACF-4E4A-A2AE-481D46086A01}"/>
              </a:ext>
            </a:extLst>
          </p:cNvPr>
          <p:cNvSpPr txBox="1"/>
          <p:nvPr/>
        </p:nvSpPr>
        <p:spPr>
          <a:xfrm>
            <a:off x="11317691" y="1344864"/>
            <a:ext cx="3381054" cy="830997"/>
          </a:xfrm>
          <a:prstGeom prst="rect">
            <a:avLst/>
          </a:prstGeom>
          <a:noFill/>
        </p:spPr>
        <p:txBody>
          <a:bodyPr wrap="none" rtlCol="0">
            <a:sp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Description</a:t>
            </a:r>
          </a:p>
        </p:txBody>
      </p:sp>
      <p:cxnSp>
        <p:nvCxnSpPr>
          <p:cNvPr id="10" name="Straight Connector 9">
            <a:extLst>
              <a:ext uri="{FF2B5EF4-FFF2-40B4-BE49-F238E27FC236}">
                <a16:creationId xmlns:a16="http://schemas.microsoft.com/office/drawing/2014/main" id="{39BB25D9-A4E7-0C45-9108-C8A5B3B5641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C5431B1-0802-6340-876C-E008666ED010}"/>
              </a:ext>
            </a:extLst>
          </p:cNvPr>
          <p:cNvSpPr txBox="1"/>
          <p:nvPr/>
        </p:nvSpPr>
        <p:spPr>
          <a:xfrm>
            <a:off x="3041781" y="1206364"/>
            <a:ext cx="780566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DOUBLE COLUMN SLIDE</a:t>
            </a:r>
          </a:p>
        </p:txBody>
      </p:sp>
    </p:spTree>
    <p:extLst>
      <p:ext uri="{BB962C8B-B14F-4D97-AF65-F5344CB8AC3E}">
        <p14:creationId xmlns:p14="http://schemas.microsoft.com/office/powerpoint/2010/main" val="383268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38475" y="4449938"/>
            <a:ext cx="2792097" cy="2792097"/>
          </a:xfrm>
          <a:prstGeom prst="ellipse">
            <a:avLst/>
          </a:prstGeom>
          <a:solidFill>
            <a:schemeClr val="bg1">
              <a:lumMod val="50000"/>
            </a:schemeClr>
          </a:solid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Oval 35"/>
          <p:cNvSpPr/>
          <p:nvPr/>
        </p:nvSpPr>
        <p:spPr>
          <a:xfrm>
            <a:off x="6916387" y="4449938"/>
            <a:ext cx="2792097" cy="2792097"/>
          </a:xfrm>
          <a:prstGeom prst="ellipse">
            <a:avLst/>
          </a:prstGeom>
          <a:solidFill>
            <a:schemeClr val="bg1">
              <a:lumMod val="50000"/>
            </a:schemeClr>
          </a:solidFill>
          <a:ln w="38100">
            <a:solidFill>
              <a:srgbClr val="64B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2" name="Oval 41"/>
          <p:cNvSpPr/>
          <p:nvPr/>
        </p:nvSpPr>
        <p:spPr>
          <a:xfrm>
            <a:off x="10794300" y="4449938"/>
            <a:ext cx="2792097" cy="2792097"/>
          </a:xfrm>
          <a:prstGeom prst="ellipse">
            <a:avLst/>
          </a:prstGeom>
          <a:solidFill>
            <a:schemeClr val="bg1">
              <a:lumMod val="50000"/>
            </a:schemeClr>
          </a:solidFill>
          <a:ln w="38100">
            <a:solidFill>
              <a:srgbClr val="FF8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Oval 48"/>
          <p:cNvSpPr/>
          <p:nvPr/>
        </p:nvSpPr>
        <p:spPr>
          <a:xfrm>
            <a:off x="14672212" y="4449938"/>
            <a:ext cx="2792097" cy="2792097"/>
          </a:xfrm>
          <a:prstGeom prst="ellipse">
            <a:avLst/>
          </a:prstGeom>
          <a:solidFill>
            <a:schemeClr val="bg1">
              <a:lumMod val="50000"/>
            </a:schemeClr>
          </a:solidFill>
          <a:ln w="381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Oval 17"/>
          <p:cNvSpPr/>
          <p:nvPr/>
        </p:nvSpPr>
        <p:spPr>
          <a:xfrm>
            <a:off x="18550124" y="4449938"/>
            <a:ext cx="2792097" cy="2792097"/>
          </a:xfrm>
          <a:prstGeom prst="ellipse">
            <a:avLst/>
          </a:prstGeom>
          <a:solidFill>
            <a:schemeClr val="bg1">
              <a:lumMod val="50000"/>
            </a:schemeClr>
          </a:solidFill>
          <a:ln w="38100">
            <a:solidFill>
              <a:srgbClr val="F6B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 name="Oval 20"/>
          <p:cNvSpPr/>
          <p:nvPr/>
        </p:nvSpPr>
        <p:spPr>
          <a:xfrm>
            <a:off x="3038475" y="8755238"/>
            <a:ext cx="2792097" cy="2792097"/>
          </a:xfrm>
          <a:prstGeom prst="ellipse">
            <a:avLst/>
          </a:prstGeom>
          <a:solidFill>
            <a:schemeClr val="bg1">
              <a:lumMod val="50000"/>
            </a:schemeClr>
          </a:solidFill>
          <a:ln w="38100">
            <a:solidFill>
              <a:srgbClr val="8AC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 name="Oval 21"/>
          <p:cNvSpPr/>
          <p:nvPr/>
        </p:nvSpPr>
        <p:spPr>
          <a:xfrm>
            <a:off x="6916387" y="8755238"/>
            <a:ext cx="2792097" cy="2792097"/>
          </a:xfrm>
          <a:prstGeom prst="ellipse">
            <a:avLst/>
          </a:prstGeom>
          <a:solidFill>
            <a:schemeClr val="bg1">
              <a:lumMod val="50000"/>
            </a:schemeClr>
          </a:solidFill>
          <a:ln w="38100">
            <a:solidFill>
              <a:srgbClr val="DA7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Oval 22"/>
          <p:cNvSpPr/>
          <p:nvPr/>
        </p:nvSpPr>
        <p:spPr>
          <a:xfrm>
            <a:off x="10794300" y="8755238"/>
            <a:ext cx="2792097" cy="2792097"/>
          </a:xfrm>
          <a:prstGeom prst="ellipse">
            <a:avLst/>
          </a:prstGeom>
          <a:solidFill>
            <a:schemeClr val="bg1">
              <a:lumMod val="50000"/>
            </a:schemeClr>
          </a:solidFill>
          <a:ln w="38100">
            <a:solidFill>
              <a:srgbClr val="685C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Oval 23"/>
          <p:cNvSpPr/>
          <p:nvPr/>
        </p:nvSpPr>
        <p:spPr>
          <a:xfrm>
            <a:off x="14672212" y="8755238"/>
            <a:ext cx="2792097" cy="2792097"/>
          </a:xfrm>
          <a:prstGeom prst="ellipse">
            <a:avLst/>
          </a:prstGeom>
          <a:solidFill>
            <a:schemeClr val="bg1">
              <a:lumMod val="50000"/>
            </a:schemeClr>
          </a:solidFill>
          <a:ln w="38100">
            <a:solidFill>
              <a:srgbClr val="0B48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Oval 24"/>
          <p:cNvSpPr/>
          <p:nvPr/>
        </p:nvSpPr>
        <p:spPr>
          <a:xfrm>
            <a:off x="18550124" y="8755238"/>
            <a:ext cx="2792097" cy="2792097"/>
          </a:xfrm>
          <a:prstGeom prst="ellipse">
            <a:avLst/>
          </a:prstGeom>
          <a:solidFill>
            <a:schemeClr val="bg1">
              <a:lumMod val="50000"/>
            </a:schemeClr>
          </a:solidFill>
          <a:ln w="38100">
            <a:solidFill>
              <a:srgbClr val="3B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TextBox 25"/>
          <p:cNvSpPr txBox="1"/>
          <p:nvPr/>
        </p:nvSpPr>
        <p:spPr>
          <a:xfrm>
            <a:off x="3747475" y="7451990"/>
            <a:ext cx="1374095" cy="400110"/>
          </a:xfrm>
          <a:prstGeom prst="rect">
            <a:avLst/>
          </a:prstGeom>
          <a:noFill/>
        </p:spPr>
        <p:txBody>
          <a:bodyPr wrap="none" rtlCol="0">
            <a:spAutoFit/>
          </a:bodyPr>
          <a:lstStyle/>
          <a:p>
            <a:pPr algn="ctr"/>
            <a:r>
              <a:rPr lang="tr-TR" sz="20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27" name="TextBox 26"/>
          <p:cNvSpPr txBox="1"/>
          <p:nvPr/>
        </p:nvSpPr>
        <p:spPr>
          <a:xfrm>
            <a:off x="3882930" y="7852100"/>
            <a:ext cx="1103187"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LAWYER</a:t>
            </a:r>
          </a:p>
        </p:txBody>
      </p:sp>
      <p:sp>
        <p:nvSpPr>
          <p:cNvPr id="28" name="TextBox 27"/>
          <p:cNvSpPr txBox="1"/>
          <p:nvPr/>
        </p:nvSpPr>
        <p:spPr>
          <a:xfrm>
            <a:off x="7584511" y="7451990"/>
            <a:ext cx="1455848" cy="400110"/>
          </a:xfrm>
          <a:prstGeom prst="rect">
            <a:avLst/>
          </a:prstGeom>
          <a:noFill/>
        </p:spPr>
        <p:txBody>
          <a:bodyPr wrap="none" rtlCol="0">
            <a:spAutoFit/>
          </a:bodyPr>
          <a:lstStyle/>
          <a:p>
            <a:pPr algn="ctr"/>
            <a:r>
              <a:rPr lang="tr-TR" sz="20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29" name="TextBox 28"/>
          <p:cNvSpPr txBox="1"/>
          <p:nvPr/>
        </p:nvSpPr>
        <p:spPr>
          <a:xfrm>
            <a:off x="7426617" y="7852100"/>
            <a:ext cx="1771640"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ACCOUNTANT</a:t>
            </a:r>
          </a:p>
        </p:txBody>
      </p:sp>
      <p:sp>
        <p:nvSpPr>
          <p:cNvPr id="32" name="TextBox 31"/>
          <p:cNvSpPr txBox="1"/>
          <p:nvPr/>
        </p:nvSpPr>
        <p:spPr>
          <a:xfrm>
            <a:off x="11503298" y="7451990"/>
            <a:ext cx="1374095" cy="400110"/>
          </a:xfrm>
          <a:prstGeom prst="rect">
            <a:avLst/>
          </a:prstGeom>
          <a:noFill/>
        </p:spPr>
        <p:txBody>
          <a:bodyPr wrap="none" rtlCol="0">
            <a:spAutoFit/>
          </a:bodyPr>
          <a:lstStyle/>
          <a:p>
            <a:pPr algn="ctr"/>
            <a:r>
              <a:rPr lang="tr-TR" sz="20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33" name="TextBox 32"/>
          <p:cNvSpPr txBox="1"/>
          <p:nvPr/>
        </p:nvSpPr>
        <p:spPr>
          <a:xfrm>
            <a:off x="11528948" y="7852100"/>
            <a:ext cx="1322798"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DESIGNER</a:t>
            </a:r>
          </a:p>
        </p:txBody>
      </p:sp>
      <p:sp>
        <p:nvSpPr>
          <p:cNvPr id="34" name="TextBox 33"/>
          <p:cNvSpPr txBox="1"/>
          <p:nvPr/>
        </p:nvSpPr>
        <p:spPr>
          <a:xfrm>
            <a:off x="15340332" y="7451990"/>
            <a:ext cx="1455848" cy="400110"/>
          </a:xfrm>
          <a:prstGeom prst="rect">
            <a:avLst/>
          </a:prstGeom>
          <a:noFill/>
        </p:spPr>
        <p:txBody>
          <a:bodyPr wrap="none" rtlCol="0">
            <a:spAutoFit/>
          </a:bodyPr>
          <a:lstStyle/>
          <a:p>
            <a:pPr algn="ctr"/>
            <a:r>
              <a:rPr lang="tr-TR" sz="2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35" name="TextBox 34"/>
          <p:cNvSpPr txBox="1"/>
          <p:nvPr/>
        </p:nvSpPr>
        <p:spPr>
          <a:xfrm>
            <a:off x="15260986" y="7852100"/>
            <a:ext cx="1614546"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IT MANAGER</a:t>
            </a:r>
          </a:p>
        </p:txBody>
      </p:sp>
      <p:sp>
        <p:nvSpPr>
          <p:cNvPr id="37" name="TextBox 36"/>
          <p:cNvSpPr txBox="1"/>
          <p:nvPr/>
        </p:nvSpPr>
        <p:spPr>
          <a:xfrm>
            <a:off x="19218241" y="7451990"/>
            <a:ext cx="1455848" cy="400110"/>
          </a:xfrm>
          <a:prstGeom prst="rect">
            <a:avLst/>
          </a:prstGeom>
          <a:noFill/>
        </p:spPr>
        <p:txBody>
          <a:bodyPr wrap="none" rtlCol="0">
            <a:spAutoFit/>
          </a:bodyPr>
          <a:lstStyle/>
          <a:p>
            <a:pPr algn="ctr"/>
            <a:r>
              <a:rPr lang="tr-TR" sz="2000" b="1">
                <a:solidFill>
                  <a:srgbClr val="F6B1C3"/>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38" name="TextBox 37"/>
          <p:cNvSpPr txBox="1"/>
          <p:nvPr/>
        </p:nvSpPr>
        <p:spPr>
          <a:xfrm>
            <a:off x="19663074" y="7852100"/>
            <a:ext cx="566182"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GM</a:t>
            </a:r>
          </a:p>
        </p:txBody>
      </p:sp>
      <p:sp>
        <p:nvSpPr>
          <p:cNvPr id="39" name="TextBox 38"/>
          <p:cNvSpPr txBox="1"/>
          <p:nvPr/>
        </p:nvSpPr>
        <p:spPr>
          <a:xfrm>
            <a:off x="3706599" y="11802713"/>
            <a:ext cx="1455848" cy="400110"/>
          </a:xfrm>
          <a:prstGeom prst="rect">
            <a:avLst/>
          </a:prstGeom>
          <a:noFill/>
        </p:spPr>
        <p:txBody>
          <a:bodyPr wrap="none" rtlCol="0">
            <a:spAutoFit/>
          </a:bodyPr>
          <a:lstStyle/>
          <a:p>
            <a:pPr algn="ctr"/>
            <a:r>
              <a:rPr lang="tr-TR" sz="20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40" name="TextBox 39"/>
          <p:cNvSpPr txBox="1"/>
          <p:nvPr/>
        </p:nvSpPr>
        <p:spPr>
          <a:xfrm>
            <a:off x="3403632" y="12202823"/>
            <a:ext cx="2061783"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SALES MANAGER</a:t>
            </a:r>
          </a:p>
        </p:txBody>
      </p:sp>
      <p:sp>
        <p:nvSpPr>
          <p:cNvPr id="41" name="TextBox 40"/>
          <p:cNvSpPr txBox="1"/>
          <p:nvPr/>
        </p:nvSpPr>
        <p:spPr>
          <a:xfrm>
            <a:off x="7584511" y="11802713"/>
            <a:ext cx="1455848" cy="400110"/>
          </a:xfrm>
          <a:prstGeom prst="rect">
            <a:avLst/>
          </a:prstGeom>
          <a:noFill/>
        </p:spPr>
        <p:txBody>
          <a:bodyPr wrap="none" rtlCol="0">
            <a:spAutoFit/>
          </a:bodyPr>
          <a:lstStyle/>
          <a:p>
            <a:pPr algn="ctr"/>
            <a:r>
              <a:rPr lang="tr-TR" sz="20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43" name="TextBox 42"/>
          <p:cNvSpPr txBox="1"/>
          <p:nvPr/>
        </p:nvSpPr>
        <p:spPr>
          <a:xfrm>
            <a:off x="7457875" y="12202823"/>
            <a:ext cx="1709122"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HR DIRECTOR</a:t>
            </a:r>
          </a:p>
        </p:txBody>
      </p:sp>
      <p:sp>
        <p:nvSpPr>
          <p:cNvPr id="44" name="TextBox 43"/>
          <p:cNvSpPr txBox="1"/>
          <p:nvPr/>
        </p:nvSpPr>
        <p:spPr>
          <a:xfrm>
            <a:off x="11503298" y="11802713"/>
            <a:ext cx="1374095" cy="400110"/>
          </a:xfrm>
          <a:prstGeom prst="rect">
            <a:avLst/>
          </a:prstGeom>
          <a:noFill/>
        </p:spPr>
        <p:txBody>
          <a:bodyPr wrap="none" rtlCol="0">
            <a:spAutoFit/>
          </a:bodyPr>
          <a:lstStyle/>
          <a:p>
            <a:pPr algn="ctr"/>
            <a:r>
              <a:rPr lang="tr-TR" sz="2000" b="1">
                <a:solidFill>
                  <a:srgbClr val="685C79"/>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45" name="TextBox 44"/>
          <p:cNvSpPr txBox="1"/>
          <p:nvPr/>
        </p:nvSpPr>
        <p:spPr>
          <a:xfrm>
            <a:off x="10809200" y="12202823"/>
            <a:ext cx="2762296"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MARKETING MANAGER</a:t>
            </a:r>
          </a:p>
        </p:txBody>
      </p:sp>
      <p:sp>
        <p:nvSpPr>
          <p:cNvPr id="46" name="TextBox 45"/>
          <p:cNvSpPr txBox="1"/>
          <p:nvPr/>
        </p:nvSpPr>
        <p:spPr>
          <a:xfrm>
            <a:off x="15381208" y="11802713"/>
            <a:ext cx="1374095" cy="400110"/>
          </a:xfrm>
          <a:prstGeom prst="rect">
            <a:avLst/>
          </a:prstGeom>
          <a:noFill/>
        </p:spPr>
        <p:txBody>
          <a:bodyPr wrap="none" rtlCol="0">
            <a:spAutoFit/>
          </a:bodyPr>
          <a:lstStyle/>
          <a:p>
            <a:pPr algn="ctr"/>
            <a:r>
              <a:rPr lang="tr-TR" sz="2000" b="1">
                <a:solidFill>
                  <a:srgbClr val="0B486B"/>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47" name="TextBox 46"/>
          <p:cNvSpPr txBox="1"/>
          <p:nvPr/>
        </p:nvSpPr>
        <p:spPr>
          <a:xfrm>
            <a:off x="14845006" y="12202823"/>
            <a:ext cx="2446504"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SALES CONSULTANT</a:t>
            </a:r>
          </a:p>
        </p:txBody>
      </p:sp>
      <p:sp>
        <p:nvSpPr>
          <p:cNvPr id="48" name="TextBox 47"/>
          <p:cNvSpPr txBox="1"/>
          <p:nvPr/>
        </p:nvSpPr>
        <p:spPr>
          <a:xfrm>
            <a:off x="19259117" y="11802713"/>
            <a:ext cx="1374095" cy="400110"/>
          </a:xfrm>
          <a:prstGeom prst="rect">
            <a:avLst/>
          </a:prstGeom>
          <a:noFill/>
        </p:spPr>
        <p:txBody>
          <a:bodyPr wrap="none" rtlCol="0">
            <a:spAutoFit/>
          </a:bodyPr>
          <a:lstStyle/>
          <a:p>
            <a:pPr algn="ctr"/>
            <a:r>
              <a:rPr lang="tr-TR" sz="20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JANE DOE</a:t>
            </a:r>
          </a:p>
        </p:txBody>
      </p:sp>
      <p:sp>
        <p:nvSpPr>
          <p:cNvPr id="50" name="TextBox 49"/>
          <p:cNvSpPr txBox="1"/>
          <p:nvPr/>
        </p:nvSpPr>
        <p:spPr>
          <a:xfrm>
            <a:off x="19208528" y="12202823"/>
            <a:ext cx="1475277" cy="369332"/>
          </a:xfrm>
          <a:prstGeom prst="rect">
            <a:avLst/>
          </a:prstGeom>
          <a:noFill/>
        </p:spPr>
        <p:txBody>
          <a:bodyPr wrap="none" rtlCol="0">
            <a:spAutoFit/>
          </a:bodyPr>
          <a:lstStyle/>
          <a:p>
            <a:pPr algn="ctr"/>
            <a:r>
              <a:rPr lang="tr-TR" sz="1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DEVELOPER</a:t>
            </a:r>
          </a:p>
        </p:txBody>
      </p:sp>
      <p:sp>
        <p:nvSpPr>
          <p:cNvPr id="54" name="TextBox 53">
            <a:extLst>
              <a:ext uri="{FF2B5EF4-FFF2-40B4-BE49-F238E27FC236}">
                <a16:creationId xmlns:a16="http://schemas.microsoft.com/office/drawing/2014/main" id="{1E55C26C-C239-1643-9E89-1F764DB25B40}"/>
              </a:ext>
            </a:extLst>
          </p:cNvPr>
          <p:cNvSpPr txBox="1"/>
          <p:nvPr/>
        </p:nvSpPr>
        <p:spPr>
          <a:xfrm>
            <a:off x="7401880" y="1364605"/>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Meet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Friends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5" name="TextBox 54">
            <a:extLst>
              <a:ext uri="{FF2B5EF4-FFF2-40B4-BE49-F238E27FC236}">
                <a16:creationId xmlns:a16="http://schemas.microsoft.com/office/drawing/2014/main" id="{2E684CBB-F8B0-8546-B6AD-323BB9052C02}"/>
              </a:ext>
            </a:extLst>
          </p:cNvPr>
          <p:cNvSpPr txBox="1"/>
          <p:nvPr/>
        </p:nvSpPr>
        <p:spPr>
          <a:xfrm>
            <a:off x="3159010" y="1206364"/>
            <a:ext cx="3647473"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OUR TEAM</a:t>
            </a:r>
          </a:p>
        </p:txBody>
      </p:sp>
    </p:spTree>
    <p:extLst>
      <p:ext uri="{BB962C8B-B14F-4D97-AF65-F5344CB8AC3E}">
        <p14:creationId xmlns:p14="http://schemas.microsoft.com/office/powerpoint/2010/main" val="295296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63445" y="5028896"/>
            <a:ext cx="5457110" cy="5457110"/>
          </a:xfrm>
          <a:prstGeom prst="rect">
            <a:avLst/>
          </a:prstGeom>
          <a:solidFill>
            <a:schemeClr val="bg1">
              <a:lumMod val="50000"/>
            </a:schemeClr>
          </a:solidFill>
          <a:ln w="38100">
            <a:solidFill>
              <a:srgbClr val="FE6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TextBox 6"/>
          <p:cNvSpPr txBox="1"/>
          <p:nvPr/>
        </p:nvSpPr>
        <p:spPr>
          <a:xfrm>
            <a:off x="11080156" y="10815094"/>
            <a:ext cx="2223686" cy="584775"/>
          </a:xfrm>
          <a:prstGeom prst="rect">
            <a:avLst/>
          </a:prstGeom>
          <a:noFill/>
        </p:spPr>
        <p:txBody>
          <a:bodyPr wrap="none" rtlCol="0">
            <a:spAutoFit/>
          </a:bodyPr>
          <a:lstStyle/>
          <a:p>
            <a:pPr algn="r"/>
            <a:r>
              <a:rPr lang="tr-TR" sz="32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JOHN DOE</a:t>
            </a:r>
          </a:p>
        </p:txBody>
      </p:sp>
      <p:sp>
        <p:nvSpPr>
          <p:cNvPr id="52" name="TextBox 51"/>
          <p:cNvSpPr txBox="1"/>
          <p:nvPr/>
        </p:nvSpPr>
        <p:spPr>
          <a:xfrm>
            <a:off x="11744601" y="11399869"/>
            <a:ext cx="894797" cy="523220"/>
          </a:xfrm>
          <a:prstGeom prst="rect">
            <a:avLst/>
          </a:prstGeom>
          <a:noFill/>
        </p:spPr>
        <p:txBody>
          <a:bodyPr wrap="none" rtlCol="0">
            <a:spAutoFit/>
          </a:bodyPr>
          <a:lstStyle/>
          <a:p>
            <a:pPr algn="r"/>
            <a:r>
              <a:rPr lang="tr-TR" sz="28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CEO</a:t>
            </a:r>
          </a:p>
        </p:txBody>
      </p:sp>
      <p:sp>
        <p:nvSpPr>
          <p:cNvPr id="21" name="Rectangle 20"/>
          <p:cNvSpPr/>
          <p:nvPr/>
        </p:nvSpPr>
        <p:spPr>
          <a:xfrm>
            <a:off x="3041780" y="4769696"/>
            <a:ext cx="5707893" cy="5909310"/>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6" name="Parallelogram 5"/>
          <p:cNvSpPr/>
          <p:nvPr/>
        </p:nvSpPr>
        <p:spPr>
          <a:xfrm>
            <a:off x="15634327"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rallelogram 24"/>
          <p:cNvSpPr/>
          <p:nvPr/>
        </p:nvSpPr>
        <p:spPr>
          <a:xfrm>
            <a:off x="16214791"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rallelogram 26"/>
          <p:cNvSpPr/>
          <p:nvPr/>
        </p:nvSpPr>
        <p:spPr>
          <a:xfrm>
            <a:off x="16795254"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5" name="Parallelogram 44"/>
          <p:cNvSpPr/>
          <p:nvPr/>
        </p:nvSpPr>
        <p:spPr>
          <a:xfrm>
            <a:off x="17375719"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7" name="Parallelogram 46"/>
          <p:cNvSpPr/>
          <p:nvPr/>
        </p:nvSpPr>
        <p:spPr>
          <a:xfrm>
            <a:off x="17956183"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0" name="Parallelogram 49"/>
          <p:cNvSpPr/>
          <p:nvPr/>
        </p:nvSpPr>
        <p:spPr>
          <a:xfrm>
            <a:off x="18536646"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3" name="Parallelogram 52"/>
          <p:cNvSpPr/>
          <p:nvPr/>
        </p:nvSpPr>
        <p:spPr>
          <a:xfrm>
            <a:off x="19117110"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6" name="Parallelogram 65"/>
          <p:cNvSpPr/>
          <p:nvPr/>
        </p:nvSpPr>
        <p:spPr>
          <a:xfrm>
            <a:off x="19697574"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8" name="Parallelogram 67"/>
          <p:cNvSpPr/>
          <p:nvPr/>
        </p:nvSpPr>
        <p:spPr>
          <a:xfrm>
            <a:off x="20278037" y="5595867"/>
            <a:ext cx="483719" cy="483719"/>
          </a:xfrm>
          <a:prstGeom prst="parallelogram">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0" name="Parallelogram 69"/>
          <p:cNvSpPr/>
          <p:nvPr/>
        </p:nvSpPr>
        <p:spPr>
          <a:xfrm>
            <a:off x="20858502" y="5595867"/>
            <a:ext cx="483719" cy="483719"/>
          </a:xfrm>
          <a:prstGeom prst="parallelogram">
            <a:avLst/>
          </a:prstGeom>
          <a:solidFill>
            <a:srgbClr val="FE686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TextBox 12"/>
          <p:cNvSpPr txBox="1"/>
          <p:nvPr/>
        </p:nvSpPr>
        <p:spPr>
          <a:xfrm>
            <a:off x="15655600" y="5032857"/>
            <a:ext cx="2959465" cy="461665"/>
          </a:xfrm>
          <a:prstGeom prst="rect">
            <a:avLst/>
          </a:prstGeom>
          <a:noFill/>
        </p:spPr>
        <p:txBody>
          <a:bodyPr wrap="none" rtlCol="0">
            <a:spAutoFit/>
          </a:bodyPr>
          <a:lstStyle/>
          <a:p>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COMMUNICATION</a:t>
            </a:r>
          </a:p>
        </p:txBody>
      </p:sp>
      <p:sp>
        <p:nvSpPr>
          <p:cNvPr id="166" name="Parallelogram 165"/>
          <p:cNvSpPr/>
          <p:nvPr/>
        </p:nvSpPr>
        <p:spPr>
          <a:xfrm>
            <a:off x="15634327"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7" name="Parallelogram 166"/>
          <p:cNvSpPr/>
          <p:nvPr/>
        </p:nvSpPr>
        <p:spPr>
          <a:xfrm>
            <a:off x="16214791"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8" name="Parallelogram 167"/>
          <p:cNvSpPr/>
          <p:nvPr/>
        </p:nvSpPr>
        <p:spPr>
          <a:xfrm>
            <a:off x="16795254"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69" name="Parallelogram 168"/>
          <p:cNvSpPr/>
          <p:nvPr/>
        </p:nvSpPr>
        <p:spPr>
          <a:xfrm>
            <a:off x="17375719"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0" name="Parallelogram 169"/>
          <p:cNvSpPr/>
          <p:nvPr/>
        </p:nvSpPr>
        <p:spPr>
          <a:xfrm>
            <a:off x="17956183"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1" name="Parallelogram 170"/>
          <p:cNvSpPr/>
          <p:nvPr/>
        </p:nvSpPr>
        <p:spPr>
          <a:xfrm>
            <a:off x="18536646"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2" name="Parallelogram 171"/>
          <p:cNvSpPr/>
          <p:nvPr/>
        </p:nvSpPr>
        <p:spPr>
          <a:xfrm>
            <a:off x="19117110"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3" name="Parallelogram 172"/>
          <p:cNvSpPr/>
          <p:nvPr/>
        </p:nvSpPr>
        <p:spPr>
          <a:xfrm>
            <a:off x="19697574" y="7042962"/>
            <a:ext cx="483719" cy="483719"/>
          </a:xfrm>
          <a:prstGeom prst="parallelogram">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4" name="Parallelogram 173"/>
          <p:cNvSpPr/>
          <p:nvPr/>
        </p:nvSpPr>
        <p:spPr>
          <a:xfrm>
            <a:off x="20278037" y="7042962"/>
            <a:ext cx="483719" cy="483719"/>
          </a:xfrm>
          <a:prstGeom prst="parallelogram">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5" name="Parallelogram 174"/>
          <p:cNvSpPr/>
          <p:nvPr/>
        </p:nvSpPr>
        <p:spPr>
          <a:xfrm>
            <a:off x="20858502" y="7042962"/>
            <a:ext cx="483719" cy="483719"/>
          </a:xfrm>
          <a:prstGeom prst="parallelogram">
            <a:avLst/>
          </a:prstGeom>
          <a:solidFill>
            <a:srgbClr val="64BFE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6" name="TextBox 175"/>
          <p:cNvSpPr txBox="1"/>
          <p:nvPr/>
        </p:nvSpPr>
        <p:spPr>
          <a:xfrm>
            <a:off x="15655600" y="6479952"/>
            <a:ext cx="2374624" cy="461665"/>
          </a:xfrm>
          <a:prstGeom prst="rect">
            <a:avLst/>
          </a:prstGeom>
          <a:noFill/>
        </p:spPr>
        <p:txBody>
          <a:bodyPr wrap="none" rtlCol="0">
            <a:spAutoFit/>
          </a:bodyPr>
          <a:lstStyle/>
          <a:p>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MANAGEMENT</a:t>
            </a:r>
          </a:p>
        </p:txBody>
      </p:sp>
      <p:sp>
        <p:nvSpPr>
          <p:cNvPr id="199" name="Parallelogram 198"/>
          <p:cNvSpPr/>
          <p:nvPr/>
        </p:nvSpPr>
        <p:spPr>
          <a:xfrm>
            <a:off x="15634327" y="8490057"/>
            <a:ext cx="483719" cy="483719"/>
          </a:xfrm>
          <a:prstGeom prst="parallelogram">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0" name="Parallelogram 199"/>
          <p:cNvSpPr/>
          <p:nvPr/>
        </p:nvSpPr>
        <p:spPr>
          <a:xfrm>
            <a:off x="16214791" y="8490057"/>
            <a:ext cx="483719" cy="483719"/>
          </a:xfrm>
          <a:prstGeom prst="parallelogram">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1" name="Parallelogram 200"/>
          <p:cNvSpPr/>
          <p:nvPr/>
        </p:nvSpPr>
        <p:spPr>
          <a:xfrm>
            <a:off x="16795254" y="8490057"/>
            <a:ext cx="483719" cy="483719"/>
          </a:xfrm>
          <a:prstGeom prst="parallelogram">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2" name="Parallelogram 201"/>
          <p:cNvSpPr/>
          <p:nvPr/>
        </p:nvSpPr>
        <p:spPr>
          <a:xfrm>
            <a:off x="17375719" y="8490057"/>
            <a:ext cx="483719" cy="483719"/>
          </a:xfrm>
          <a:prstGeom prst="parallelogram">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3" name="Parallelogram 202"/>
          <p:cNvSpPr/>
          <p:nvPr/>
        </p:nvSpPr>
        <p:spPr>
          <a:xfrm>
            <a:off x="17956183" y="8490057"/>
            <a:ext cx="483719" cy="483719"/>
          </a:xfrm>
          <a:prstGeom prst="parallelogram">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4" name="Parallelogram 203"/>
          <p:cNvSpPr/>
          <p:nvPr/>
        </p:nvSpPr>
        <p:spPr>
          <a:xfrm>
            <a:off x="18536646" y="8490057"/>
            <a:ext cx="483719" cy="483719"/>
          </a:xfrm>
          <a:prstGeom prst="parallelogram">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5" name="Parallelogram 204"/>
          <p:cNvSpPr/>
          <p:nvPr/>
        </p:nvSpPr>
        <p:spPr>
          <a:xfrm>
            <a:off x="19117110" y="8490057"/>
            <a:ext cx="483719" cy="483719"/>
          </a:xfrm>
          <a:prstGeom prst="parallelogram">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6" name="Parallelogram 205"/>
          <p:cNvSpPr/>
          <p:nvPr/>
        </p:nvSpPr>
        <p:spPr>
          <a:xfrm>
            <a:off x="19697574" y="8490057"/>
            <a:ext cx="483719" cy="483719"/>
          </a:xfrm>
          <a:prstGeom prst="parallelogram">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7" name="Parallelogram 206"/>
          <p:cNvSpPr/>
          <p:nvPr/>
        </p:nvSpPr>
        <p:spPr>
          <a:xfrm>
            <a:off x="20278037" y="8490057"/>
            <a:ext cx="483719" cy="483719"/>
          </a:xfrm>
          <a:prstGeom prst="parallelogram">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8" name="Parallelogram 207"/>
          <p:cNvSpPr/>
          <p:nvPr/>
        </p:nvSpPr>
        <p:spPr>
          <a:xfrm>
            <a:off x="20858502" y="8490057"/>
            <a:ext cx="483719" cy="483719"/>
          </a:xfrm>
          <a:prstGeom prst="parallelogram">
            <a:avLst/>
          </a:prstGeom>
          <a:solidFill>
            <a:srgbClr val="FF814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9" name="TextBox 208"/>
          <p:cNvSpPr txBox="1"/>
          <p:nvPr/>
        </p:nvSpPr>
        <p:spPr>
          <a:xfrm>
            <a:off x="15655600" y="7927047"/>
            <a:ext cx="1332416"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DESIGN</a:t>
            </a:r>
          </a:p>
        </p:txBody>
      </p:sp>
      <p:sp>
        <p:nvSpPr>
          <p:cNvPr id="210" name="Parallelogram 209"/>
          <p:cNvSpPr/>
          <p:nvPr/>
        </p:nvSpPr>
        <p:spPr>
          <a:xfrm>
            <a:off x="15634327" y="9939399"/>
            <a:ext cx="483719" cy="483719"/>
          </a:xfrm>
          <a:prstGeom prst="parallelogram">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1" name="Parallelogram 210"/>
          <p:cNvSpPr/>
          <p:nvPr/>
        </p:nvSpPr>
        <p:spPr>
          <a:xfrm>
            <a:off x="16214791" y="9939399"/>
            <a:ext cx="483719" cy="483719"/>
          </a:xfrm>
          <a:prstGeom prst="parallelogram">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2" name="Parallelogram 211"/>
          <p:cNvSpPr/>
          <p:nvPr/>
        </p:nvSpPr>
        <p:spPr>
          <a:xfrm>
            <a:off x="16795254" y="9939399"/>
            <a:ext cx="483719" cy="483719"/>
          </a:xfrm>
          <a:prstGeom prst="parallelogram">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3" name="Parallelogram 212"/>
          <p:cNvSpPr/>
          <p:nvPr/>
        </p:nvSpPr>
        <p:spPr>
          <a:xfrm>
            <a:off x="17375719" y="9939399"/>
            <a:ext cx="483719" cy="483719"/>
          </a:xfrm>
          <a:prstGeom prst="parallelogram">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4" name="Parallelogram 213"/>
          <p:cNvSpPr/>
          <p:nvPr/>
        </p:nvSpPr>
        <p:spPr>
          <a:xfrm>
            <a:off x="17956183" y="9939399"/>
            <a:ext cx="483719" cy="483719"/>
          </a:xfrm>
          <a:prstGeom prst="parallelogram">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5" name="Parallelogram 214"/>
          <p:cNvSpPr/>
          <p:nvPr/>
        </p:nvSpPr>
        <p:spPr>
          <a:xfrm>
            <a:off x="18536646" y="9939399"/>
            <a:ext cx="483719" cy="483719"/>
          </a:xfrm>
          <a:prstGeom prst="parallelogram">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6" name="Parallelogram 215"/>
          <p:cNvSpPr/>
          <p:nvPr/>
        </p:nvSpPr>
        <p:spPr>
          <a:xfrm>
            <a:off x="19117110" y="9939399"/>
            <a:ext cx="483719" cy="483719"/>
          </a:xfrm>
          <a:prstGeom prst="parallelogram">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7" name="Parallelogram 216"/>
          <p:cNvSpPr/>
          <p:nvPr/>
        </p:nvSpPr>
        <p:spPr>
          <a:xfrm>
            <a:off x="19697574" y="9939399"/>
            <a:ext cx="483719" cy="483719"/>
          </a:xfrm>
          <a:prstGeom prst="parallelogram">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8" name="Parallelogram 217"/>
          <p:cNvSpPr/>
          <p:nvPr/>
        </p:nvSpPr>
        <p:spPr>
          <a:xfrm>
            <a:off x="20278037" y="9939399"/>
            <a:ext cx="483719" cy="483719"/>
          </a:xfrm>
          <a:prstGeom prst="parallelogram">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19" name="Parallelogram 218"/>
          <p:cNvSpPr/>
          <p:nvPr/>
        </p:nvSpPr>
        <p:spPr>
          <a:xfrm>
            <a:off x="20858502" y="9939399"/>
            <a:ext cx="483719" cy="483719"/>
          </a:xfrm>
          <a:prstGeom prst="parallelogram">
            <a:avLst/>
          </a:prstGeom>
          <a:solidFill>
            <a:srgbClr val="8AC7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20" name="TextBox 219"/>
          <p:cNvSpPr txBox="1"/>
          <p:nvPr/>
        </p:nvSpPr>
        <p:spPr>
          <a:xfrm>
            <a:off x="15655600" y="9376389"/>
            <a:ext cx="2597186"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PROGRAMMING</a:t>
            </a:r>
          </a:p>
        </p:txBody>
      </p:sp>
      <p:cxnSp>
        <p:nvCxnSpPr>
          <p:cNvPr id="57" name="Straight Connector 56">
            <a:extLst>
              <a:ext uri="{FF2B5EF4-FFF2-40B4-BE49-F238E27FC236}">
                <a16:creationId xmlns:a16="http://schemas.microsoft.com/office/drawing/2014/main" id="{D138C3A9-E790-D446-9243-8A4AB361F288}"/>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9014453-EBFA-4149-BD79-E0DCEF64E12A}"/>
              </a:ext>
            </a:extLst>
          </p:cNvPr>
          <p:cNvSpPr txBox="1"/>
          <p:nvPr/>
        </p:nvSpPr>
        <p:spPr>
          <a:xfrm>
            <a:off x="8569341" y="137741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Meet</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Our</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Friend</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9" name="TextBox 58">
            <a:extLst>
              <a:ext uri="{FF2B5EF4-FFF2-40B4-BE49-F238E27FC236}">
                <a16:creationId xmlns:a16="http://schemas.microsoft.com/office/drawing/2014/main" id="{79A6E115-57B2-7045-8B8D-54F34E73C3C1}"/>
              </a:ext>
            </a:extLst>
          </p:cNvPr>
          <p:cNvSpPr txBox="1"/>
          <p:nvPr/>
        </p:nvSpPr>
        <p:spPr>
          <a:xfrm>
            <a:off x="3159010" y="1206364"/>
            <a:ext cx="497155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TEAM MEMBER</a:t>
            </a:r>
          </a:p>
        </p:txBody>
      </p:sp>
    </p:spTree>
    <p:extLst>
      <p:ext uri="{BB962C8B-B14F-4D97-AF65-F5344CB8AC3E}">
        <p14:creationId xmlns:p14="http://schemas.microsoft.com/office/powerpoint/2010/main" val="12808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2801600" cy="2215991"/>
          </a:xfrm>
          <a:prstGeom prst="rect">
            <a:avLst/>
          </a:prstGeom>
          <a:noFill/>
        </p:spPr>
        <p:txBody>
          <a:bodyPr wrap="square" rtlCol="0" anchor="b" anchorCtr="0">
            <a:spAutoFit/>
          </a:bodyPr>
          <a:lstStyle>
            <a:defPPr>
              <a:defRPr lang="en-US"/>
            </a:defPPr>
            <a:lvl1pPr>
              <a:defRPr sz="13800">
                <a:solidFill>
                  <a:schemeClr val="tx1">
                    <a:lumMod val="75000"/>
                    <a:lumOff val="25000"/>
                  </a:schemeClr>
                </a:solidFill>
                <a:latin typeface="Lato Heavy" panose="020F0502020204030203" pitchFamily="34" charset="0"/>
                <a:ea typeface="Lato Heavy" panose="020F0502020204030203" pitchFamily="34" charset="0"/>
                <a:cs typeface="Lato Heavy" panose="020F0502020204030203" pitchFamily="34" charset="0"/>
              </a:defRPr>
            </a:lvl1pPr>
          </a:lstStyle>
          <a:p>
            <a:r>
              <a:rPr lang="tr-TR" b="1">
                <a:latin typeface="Noto Sans Black" panose="020B0502040504020204" pitchFamily="34" charset="0"/>
              </a:rPr>
              <a:t>MOCKUPS</a:t>
            </a:r>
          </a:p>
        </p:txBody>
      </p:sp>
      <p:grpSp>
        <p:nvGrpSpPr>
          <p:cNvPr id="3" name="Group 2"/>
          <p:cNvGrpSpPr/>
          <p:nvPr/>
        </p:nvGrpSpPr>
        <p:grpSpPr>
          <a:xfrm>
            <a:off x="2247900" y="11114216"/>
            <a:ext cx="1033145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191138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9060743" y="5845007"/>
            <a:ext cx="2237158" cy="4424414"/>
            <a:chOff x="10245891" y="4629150"/>
            <a:chExt cx="3892217" cy="7697618"/>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5891" y="4629150"/>
              <a:ext cx="3892217" cy="7697618"/>
            </a:xfrm>
            <a:prstGeom prst="rect">
              <a:avLst/>
            </a:prstGeom>
            <a:effectLst>
              <a:reflection blurRad="6350" stA="21000" endPos="9000" dir="5400000" sy="-100000" algn="bl" rotWithShape="0"/>
            </a:effectLst>
          </p:spPr>
        </p:pic>
        <p:sp>
          <p:nvSpPr>
            <p:cNvPr id="41" name="Rectangle 40"/>
            <p:cNvSpPr/>
            <p:nvPr/>
          </p:nvSpPr>
          <p:spPr>
            <a:xfrm>
              <a:off x="10544176" y="5676901"/>
              <a:ext cx="3248022" cy="5629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32" name="Group 31"/>
          <p:cNvGrpSpPr/>
          <p:nvPr/>
        </p:nvGrpSpPr>
        <p:grpSpPr>
          <a:xfrm>
            <a:off x="15854616" y="5735198"/>
            <a:ext cx="3309684" cy="4701182"/>
            <a:chOff x="9480752" y="4535048"/>
            <a:chExt cx="5422496" cy="7702288"/>
          </a:xfrm>
        </p:grpSpPr>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752" y="4535048"/>
              <a:ext cx="5422496" cy="7702288"/>
            </a:xfrm>
            <a:prstGeom prst="rect">
              <a:avLst/>
            </a:prstGeom>
            <a:effectLst>
              <a:reflection blurRad="6350" stA="9000" endPos="13000" dir="5400000" sy="-100000" algn="bl" rotWithShape="0"/>
            </a:effectLst>
          </p:spPr>
        </p:pic>
        <p:sp>
          <p:nvSpPr>
            <p:cNvPr id="35" name="Rectangle 34"/>
            <p:cNvSpPr/>
            <p:nvPr/>
          </p:nvSpPr>
          <p:spPr>
            <a:xfrm>
              <a:off x="9810750" y="5200650"/>
              <a:ext cx="4743450" cy="6324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29" name="Group 28"/>
          <p:cNvGrpSpPr/>
          <p:nvPr/>
        </p:nvGrpSpPr>
        <p:grpSpPr>
          <a:xfrm>
            <a:off x="1818099" y="5482158"/>
            <a:ext cx="9258770" cy="4755580"/>
            <a:chOff x="5402539" y="4316588"/>
            <a:chExt cx="13578922" cy="6974539"/>
          </a:xfrm>
        </p:grpSpPr>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2539" y="4316588"/>
              <a:ext cx="13578922" cy="6974539"/>
            </a:xfrm>
            <a:prstGeom prst="rect">
              <a:avLst/>
            </a:prstGeom>
            <a:effectLst>
              <a:reflection blurRad="6350" stA="30000" endPos="5000" dir="5400000" sy="-100000" algn="bl" rotWithShape="0"/>
            </a:effectLst>
          </p:spPr>
        </p:pic>
        <p:sp>
          <p:nvSpPr>
            <p:cNvPr id="31" name="Rectangle 30"/>
            <p:cNvSpPr/>
            <p:nvPr/>
          </p:nvSpPr>
          <p:spPr>
            <a:xfrm>
              <a:off x="7886700" y="5143500"/>
              <a:ext cx="8515350" cy="5353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4" name="Group 3"/>
          <p:cNvGrpSpPr/>
          <p:nvPr/>
        </p:nvGrpSpPr>
        <p:grpSpPr>
          <a:xfrm>
            <a:off x="7684341" y="4533500"/>
            <a:ext cx="9258770" cy="7207037"/>
            <a:chOff x="7684341" y="4533500"/>
            <a:chExt cx="9258770" cy="7207037"/>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4341" y="4533500"/>
              <a:ext cx="9258770" cy="7207037"/>
            </a:xfrm>
            <a:prstGeom prst="rect">
              <a:avLst/>
            </a:prstGeom>
            <a:effectLst>
              <a:reflection blurRad="6350" stA="51000" endPos="15000" dir="5400000" sy="-100000" algn="bl" rotWithShape="0"/>
            </a:effectLst>
          </p:spPr>
        </p:pic>
        <p:sp>
          <p:nvSpPr>
            <p:cNvPr id="28" name="Rectangle 27"/>
            <p:cNvSpPr/>
            <p:nvPr/>
          </p:nvSpPr>
          <p:spPr>
            <a:xfrm>
              <a:off x="8229600" y="5124450"/>
              <a:ext cx="8134350" cy="4533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cxnSp>
        <p:nvCxnSpPr>
          <p:cNvPr id="19" name="Straight Connector 18">
            <a:extLst>
              <a:ext uri="{FF2B5EF4-FFF2-40B4-BE49-F238E27FC236}">
                <a16:creationId xmlns:a16="http://schemas.microsoft.com/office/drawing/2014/main" id="{F28BFB62-71B1-C54B-9419-022930FFD328}"/>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F8FD1E-030B-4648-9017-BF7821683C12}"/>
              </a:ext>
            </a:extLst>
          </p:cNvPr>
          <p:cNvSpPr txBox="1"/>
          <p:nvPr/>
        </p:nvSpPr>
        <p:spPr>
          <a:xfrm>
            <a:off x="7313389"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All</a:t>
            </a:r>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Devices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1" name="TextBox 20">
            <a:extLst>
              <a:ext uri="{FF2B5EF4-FFF2-40B4-BE49-F238E27FC236}">
                <a16:creationId xmlns:a16="http://schemas.microsoft.com/office/drawing/2014/main" id="{C51DC227-1524-B144-BDEF-EC76DC06A43B}"/>
              </a:ext>
            </a:extLst>
          </p:cNvPr>
          <p:cNvSpPr txBox="1"/>
          <p:nvPr/>
        </p:nvSpPr>
        <p:spPr>
          <a:xfrm>
            <a:off x="3159010" y="1206364"/>
            <a:ext cx="348877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MOCKUPS</a:t>
            </a:r>
          </a:p>
        </p:txBody>
      </p:sp>
    </p:spTree>
    <p:extLst>
      <p:ext uri="{BB962C8B-B14F-4D97-AF65-F5344CB8AC3E}">
        <p14:creationId xmlns:p14="http://schemas.microsoft.com/office/powerpoint/2010/main" val="248698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040" y="4545062"/>
            <a:ext cx="9249899" cy="7200132"/>
          </a:xfrm>
          <a:prstGeom prst="rect">
            <a:avLst/>
          </a:prstGeom>
          <a:effectLst>
            <a:reflection blurRad="6350" stA="51000" endPos="15000" dir="5400000" sy="-100000" algn="bl" rotWithShape="0"/>
          </a:effectLst>
        </p:spPr>
      </p:pic>
      <p:sp>
        <p:nvSpPr>
          <p:cNvPr id="6" name="Rectangle 5"/>
          <p:cNvSpPr/>
          <p:nvPr/>
        </p:nvSpPr>
        <p:spPr>
          <a:xfrm>
            <a:off x="6004472" y="4763185"/>
            <a:ext cx="530915" cy="646331"/>
          </a:xfrm>
          <a:prstGeom prst="rect">
            <a:avLst/>
          </a:prstGeom>
        </p:spPr>
        <p:txBody>
          <a:bodyPr wrap="none">
            <a:spAutoFit/>
          </a:bodyPr>
          <a:lstStyle/>
          <a:p>
            <a:r>
              <a:rPr lang="tr-TR" b="1">
                <a:solidFill>
                  <a:srgbClr val="FE6869"/>
                </a:solidFill>
                <a:latin typeface="Font Awesome 5 Free Solid" panose="02000503000000000000" pitchFamily="2" charset="2"/>
              </a:rPr>
              <a:t></a:t>
            </a:r>
            <a:endParaRPr lang="tr-TR">
              <a:solidFill>
                <a:srgbClr val="FE6869"/>
              </a:solidFill>
            </a:endParaRPr>
          </a:p>
        </p:txBody>
      </p:sp>
      <p:sp>
        <p:nvSpPr>
          <p:cNvPr id="8" name="TextBox 7"/>
          <p:cNvSpPr txBox="1"/>
          <p:nvPr/>
        </p:nvSpPr>
        <p:spPr>
          <a:xfrm>
            <a:off x="4568181" y="5458268"/>
            <a:ext cx="2016899" cy="461665"/>
          </a:xfrm>
          <a:prstGeom prst="rect">
            <a:avLst/>
          </a:prstGeom>
          <a:noFill/>
        </p:spPr>
        <p:txBody>
          <a:bodyPr wrap="none" rtlCol="0">
            <a:spAutoFit/>
          </a:bodyPr>
          <a:lstStyle/>
          <a:p>
            <a:pPr algn="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HOURGLASS</a:t>
            </a:r>
          </a:p>
        </p:txBody>
      </p:sp>
      <p:sp>
        <p:nvSpPr>
          <p:cNvPr id="24" name="Rectangle 23"/>
          <p:cNvSpPr/>
          <p:nvPr/>
        </p:nvSpPr>
        <p:spPr>
          <a:xfrm>
            <a:off x="3041780" y="5912902"/>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5" name="Rectangle 24"/>
          <p:cNvSpPr/>
          <p:nvPr/>
        </p:nvSpPr>
        <p:spPr>
          <a:xfrm>
            <a:off x="6004472" y="8056314"/>
            <a:ext cx="646331" cy="646331"/>
          </a:xfrm>
          <a:prstGeom prst="rect">
            <a:avLst/>
          </a:prstGeom>
        </p:spPr>
        <p:txBody>
          <a:bodyPr wrap="none">
            <a:spAutoFit/>
          </a:bodyPr>
          <a:lstStyle/>
          <a:p>
            <a:r>
              <a:rPr lang="tr-TR" b="1">
                <a:solidFill>
                  <a:srgbClr val="64BFEC"/>
                </a:solidFill>
                <a:latin typeface="Font Awesome 5 Free Solid" panose="02000503000000000000" pitchFamily="2" charset="2"/>
              </a:rPr>
              <a:t></a:t>
            </a:r>
            <a:endParaRPr lang="tr-TR">
              <a:solidFill>
                <a:srgbClr val="64BFEC"/>
              </a:solidFill>
            </a:endParaRPr>
          </a:p>
        </p:txBody>
      </p:sp>
      <p:sp>
        <p:nvSpPr>
          <p:cNvPr id="26" name="TextBox 25"/>
          <p:cNvSpPr txBox="1"/>
          <p:nvPr/>
        </p:nvSpPr>
        <p:spPr>
          <a:xfrm>
            <a:off x="5400140" y="8751397"/>
            <a:ext cx="1184940" cy="461665"/>
          </a:xfrm>
          <a:prstGeom prst="rect">
            <a:avLst/>
          </a:prstGeom>
          <a:noFill/>
        </p:spPr>
        <p:txBody>
          <a:bodyPr wrap="none" rtlCol="0">
            <a:spAutoFit/>
          </a:bodyPr>
          <a:lstStyle/>
          <a:p>
            <a:pPr algn="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IMAGE</a:t>
            </a:r>
          </a:p>
        </p:txBody>
      </p:sp>
      <p:sp>
        <p:nvSpPr>
          <p:cNvPr id="27" name="Rectangle 26"/>
          <p:cNvSpPr/>
          <p:nvPr/>
        </p:nvSpPr>
        <p:spPr>
          <a:xfrm>
            <a:off x="3041780" y="9206031"/>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8" name="Rectangle 27"/>
          <p:cNvSpPr/>
          <p:nvPr/>
        </p:nvSpPr>
        <p:spPr>
          <a:xfrm>
            <a:off x="17798920" y="4744135"/>
            <a:ext cx="678391" cy="769441"/>
          </a:xfrm>
          <a:prstGeom prst="rect">
            <a:avLst/>
          </a:prstGeom>
        </p:spPr>
        <p:txBody>
          <a:bodyPr wrap="none">
            <a:spAutoFit/>
          </a:bodyPr>
          <a:lstStyle/>
          <a:p>
            <a:r>
              <a:rPr lang="tr-TR" sz="4400" b="1">
                <a:solidFill>
                  <a:srgbClr val="8AC7C0"/>
                </a:solidFill>
                <a:latin typeface="Font Awesome 5 Free Solid" panose="02000503000000000000" pitchFamily="2" charset="2"/>
              </a:rPr>
              <a:t></a:t>
            </a:r>
            <a:endParaRPr lang="tr-TR" sz="4400">
              <a:solidFill>
                <a:srgbClr val="8AC7C0"/>
              </a:solidFill>
            </a:endParaRPr>
          </a:p>
        </p:txBody>
      </p:sp>
      <p:sp>
        <p:nvSpPr>
          <p:cNvPr id="29" name="TextBox 28"/>
          <p:cNvSpPr txBox="1"/>
          <p:nvPr/>
        </p:nvSpPr>
        <p:spPr>
          <a:xfrm>
            <a:off x="17798920" y="5458268"/>
            <a:ext cx="992579"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LOCK</a:t>
            </a:r>
          </a:p>
        </p:txBody>
      </p:sp>
      <p:sp>
        <p:nvSpPr>
          <p:cNvPr id="30" name="Rectangle 29"/>
          <p:cNvSpPr/>
          <p:nvPr/>
        </p:nvSpPr>
        <p:spPr>
          <a:xfrm>
            <a:off x="17798920" y="5912902"/>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1" name="Rectangle 30"/>
          <p:cNvSpPr/>
          <p:nvPr/>
        </p:nvSpPr>
        <p:spPr>
          <a:xfrm>
            <a:off x="17798920" y="8018214"/>
            <a:ext cx="704039" cy="646331"/>
          </a:xfrm>
          <a:prstGeom prst="rect">
            <a:avLst/>
          </a:prstGeom>
        </p:spPr>
        <p:txBody>
          <a:bodyPr wrap="none">
            <a:spAutoFit/>
          </a:bodyPr>
          <a:lstStyle/>
          <a:p>
            <a:r>
              <a:rPr lang="tr-TR" b="1">
                <a:solidFill>
                  <a:srgbClr val="FF814E"/>
                </a:solidFill>
                <a:latin typeface="Font Awesome 5 Free Solid" panose="02000503000000000000" pitchFamily="2" charset="2"/>
              </a:rPr>
              <a:t></a:t>
            </a:r>
            <a:endParaRPr lang="tr-TR">
              <a:solidFill>
                <a:srgbClr val="FF814E"/>
              </a:solidFill>
            </a:endParaRPr>
          </a:p>
        </p:txBody>
      </p:sp>
      <p:sp>
        <p:nvSpPr>
          <p:cNvPr id="32" name="TextBox 31"/>
          <p:cNvSpPr txBox="1"/>
          <p:nvPr/>
        </p:nvSpPr>
        <p:spPr>
          <a:xfrm>
            <a:off x="17798920" y="8751397"/>
            <a:ext cx="861133"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MAP</a:t>
            </a:r>
          </a:p>
        </p:txBody>
      </p:sp>
      <p:sp>
        <p:nvSpPr>
          <p:cNvPr id="33" name="Rectangle 32"/>
          <p:cNvSpPr/>
          <p:nvPr/>
        </p:nvSpPr>
        <p:spPr>
          <a:xfrm>
            <a:off x="17798920" y="9206031"/>
            <a:ext cx="3543300" cy="1754326"/>
          </a:xfrm>
          <a:prstGeom prst="rect">
            <a:avLst/>
          </a:prstGeom>
        </p:spPr>
        <p:txBody>
          <a:bodyPr wrap="square">
            <a:spAutoFit/>
          </a:bodyPr>
          <a:lstStyle/>
          <a:p>
            <a:pPr algn="just">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9" name="Rectangle 8"/>
          <p:cNvSpPr/>
          <p:nvPr/>
        </p:nvSpPr>
        <p:spPr>
          <a:xfrm>
            <a:off x="8115300" y="5143500"/>
            <a:ext cx="8134350" cy="4533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TextBox 20">
            <a:extLst>
              <a:ext uri="{FF2B5EF4-FFF2-40B4-BE49-F238E27FC236}">
                <a16:creationId xmlns:a16="http://schemas.microsoft.com/office/drawing/2014/main" id="{DDB41A35-8D55-1447-8302-3571DB9AD9E0}"/>
              </a:ext>
            </a:extLst>
          </p:cNvPr>
          <p:cNvSpPr txBox="1"/>
          <p:nvPr/>
        </p:nvSpPr>
        <p:spPr>
          <a:xfrm>
            <a:off x="7313389"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iMac</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3" name="TextBox 22">
            <a:extLst>
              <a:ext uri="{FF2B5EF4-FFF2-40B4-BE49-F238E27FC236}">
                <a16:creationId xmlns:a16="http://schemas.microsoft.com/office/drawing/2014/main" id="{23761EAC-E9F0-6842-AEEE-24189C06CB0E}"/>
              </a:ext>
            </a:extLst>
          </p:cNvPr>
          <p:cNvSpPr txBox="1"/>
          <p:nvPr/>
        </p:nvSpPr>
        <p:spPr>
          <a:xfrm>
            <a:off x="3159010" y="1206364"/>
            <a:ext cx="348877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MOCKUPS</a:t>
            </a:r>
          </a:p>
        </p:txBody>
      </p:sp>
    </p:spTree>
    <p:extLst>
      <p:ext uri="{BB962C8B-B14F-4D97-AF65-F5344CB8AC3E}">
        <p14:creationId xmlns:p14="http://schemas.microsoft.com/office/powerpoint/2010/main" val="322594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041780" y="6220624"/>
            <a:ext cx="813043" cy="461665"/>
          </a:xfrm>
          <a:prstGeom prst="rect">
            <a:avLst/>
          </a:prstGeom>
          <a:noFill/>
        </p:spPr>
        <p:txBody>
          <a:bodyPr wrap="none" rtlCol="0">
            <a:spAutoFit/>
          </a:bodyPr>
          <a:lstStyle/>
          <a:p>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LIST</a:t>
            </a:r>
          </a:p>
        </p:txBody>
      </p:sp>
      <p:sp>
        <p:nvSpPr>
          <p:cNvPr id="22" name="Rectangle 21"/>
          <p:cNvSpPr/>
          <p:nvPr/>
        </p:nvSpPr>
        <p:spPr>
          <a:xfrm>
            <a:off x="3041780" y="6675258"/>
            <a:ext cx="2939920" cy="3970318"/>
          </a:xfrm>
          <a:prstGeom prst="rect">
            <a:avLst/>
          </a:prstGeom>
        </p:spPr>
        <p:txBody>
          <a:bodyPr wrap="square">
            <a:spAutoFit/>
          </a:bodyPr>
          <a:lstStyle/>
          <a:p>
            <a:pP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7" name="Rounded Rectangle 6"/>
          <p:cNvSpPr/>
          <p:nvPr/>
        </p:nvSpPr>
        <p:spPr>
          <a:xfrm>
            <a:off x="3041780" y="4666278"/>
            <a:ext cx="1246624" cy="1246624"/>
          </a:xfrm>
          <a:prstGeom prst="roundRect">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0" name="Rectangle 19"/>
          <p:cNvSpPr/>
          <p:nvPr/>
        </p:nvSpPr>
        <p:spPr>
          <a:xfrm>
            <a:off x="3341926" y="5004761"/>
            <a:ext cx="646331"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sp>
        <p:nvSpPr>
          <p:cNvPr id="36" name="TextBox 35"/>
          <p:cNvSpPr txBox="1"/>
          <p:nvPr/>
        </p:nvSpPr>
        <p:spPr>
          <a:xfrm>
            <a:off x="19474400" y="6220624"/>
            <a:ext cx="1867820" cy="461665"/>
          </a:xfrm>
          <a:prstGeom prst="rect">
            <a:avLst/>
          </a:prstGeom>
          <a:noFill/>
        </p:spPr>
        <p:txBody>
          <a:bodyPr wrap="none" rtlCol="0">
            <a:spAutoFit/>
          </a:bodyPr>
          <a:lstStyle/>
          <a:p>
            <a:pPr algn="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MAP SIGNS</a:t>
            </a:r>
          </a:p>
        </p:txBody>
      </p:sp>
      <p:sp>
        <p:nvSpPr>
          <p:cNvPr id="37" name="Rectangle 36"/>
          <p:cNvSpPr/>
          <p:nvPr/>
        </p:nvSpPr>
        <p:spPr>
          <a:xfrm>
            <a:off x="18402300" y="6675258"/>
            <a:ext cx="2939920" cy="3911264"/>
          </a:xfrm>
          <a:prstGeom prst="rect">
            <a:avLst/>
          </a:prstGeom>
        </p:spPr>
        <p:txBody>
          <a:bodyPr wrap="square">
            <a:spAutoFit/>
          </a:bodyPr>
          <a:lstStyle/>
          <a:p>
            <a:pPr algn="r">
              <a:lnSpc>
                <a:spcPct val="150000"/>
              </a:lnSpc>
            </a:pP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aenearona</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4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sp>
        <p:nvSpPr>
          <p:cNvPr id="38" name="Rounded Rectangle 37"/>
          <p:cNvSpPr/>
          <p:nvPr/>
        </p:nvSpPr>
        <p:spPr>
          <a:xfrm>
            <a:off x="20095596" y="4666278"/>
            <a:ext cx="1246624" cy="1246624"/>
          </a:xfrm>
          <a:prstGeom prst="roundRect">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9" name="Rectangle 38"/>
          <p:cNvSpPr/>
          <p:nvPr/>
        </p:nvSpPr>
        <p:spPr>
          <a:xfrm>
            <a:off x="20395742" y="5009597"/>
            <a:ext cx="646331" cy="646331"/>
          </a:xfrm>
          <a:prstGeom prst="rect">
            <a:avLst/>
          </a:prstGeom>
        </p:spPr>
        <p:txBody>
          <a:bodyPr wrap="none">
            <a:spAutoFit/>
          </a:bodyPr>
          <a:lstStyle/>
          <a:p>
            <a:r>
              <a:rPr lang="tr-TR" b="1">
                <a:solidFill>
                  <a:schemeClr val="bg1"/>
                </a:solidFill>
                <a:latin typeface="Font Awesome 5 Free Solid" panose="02000503000000000000" pitchFamily="2" charset="2"/>
              </a:rPr>
              <a:t></a:t>
            </a:r>
            <a:endParaRPr lang="tr-TR">
              <a:solidFill>
                <a:schemeClr val="bg1"/>
              </a:solidFill>
            </a:endParaRPr>
          </a:p>
        </p:txBody>
      </p:sp>
      <p:grpSp>
        <p:nvGrpSpPr>
          <p:cNvPr id="11" name="Group 10"/>
          <p:cNvGrpSpPr/>
          <p:nvPr/>
        </p:nvGrpSpPr>
        <p:grpSpPr>
          <a:xfrm>
            <a:off x="5402539" y="4316588"/>
            <a:ext cx="13578922" cy="6974539"/>
            <a:chOff x="5402539" y="4316588"/>
            <a:chExt cx="13578922" cy="697453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539" y="4316588"/>
              <a:ext cx="13578922" cy="6974539"/>
            </a:xfrm>
            <a:prstGeom prst="rect">
              <a:avLst/>
            </a:prstGeom>
            <a:effectLst>
              <a:reflection blurRad="6350" stA="30000" endPos="5000" dir="5400000" sy="-100000" algn="bl" rotWithShape="0"/>
            </a:effectLst>
          </p:spPr>
        </p:pic>
        <p:sp>
          <p:nvSpPr>
            <p:cNvPr id="10" name="Rectangle 9"/>
            <p:cNvSpPr/>
            <p:nvPr/>
          </p:nvSpPr>
          <p:spPr>
            <a:xfrm>
              <a:off x="7886700" y="5143500"/>
              <a:ext cx="8515350" cy="53530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8" name="TextBox 17">
            <a:extLst>
              <a:ext uri="{FF2B5EF4-FFF2-40B4-BE49-F238E27FC236}">
                <a16:creationId xmlns:a16="http://schemas.microsoft.com/office/drawing/2014/main" id="{76B19748-F5EF-0E43-8DA7-DB08A0E6F66E}"/>
              </a:ext>
            </a:extLst>
          </p:cNvPr>
          <p:cNvSpPr txBox="1"/>
          <p:nvPr/>
        </p:nvSpPr>
        <p:spPr>
          <a:xfrm>
            <a:off x="7313389"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MacBook</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23" name="TextBox 22">
            <a:extLst>
              <a:ext uri="{FF2B5EF4-FFF2-40B4-BE49-F238E27FC236}">
                <a16:creationId xmlns:a16="http://schemas.microsoft.com/office/drawing/2014/main" id="{9123B7A8-2F6D-7A4D-B863-86333D1F78DE}"/>
              </a:ext>
            </a:extLst>
          </p:cNvPr>
          <p:cNvSpPr txBox="1"/>
          <p:nvPr/>
        </p:nvSpPr>
        <p:spPr>
          <a:xfrm>
            <a:off x="3159010" y="1206364"/>
            <a:ext cx="348877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MOCKUPS</a:t>
            </a:r>
          </a:p>
        </p:txBody>
      </p:sp>
    </p:spTree>
    <p:extLst>
      <p:ext uri="{BB962C8B-B14F-4D97-AF65-F5344CB8AC3E}">
        <p14:creationId xmlns:p14="http://schemas.microsoft.com/office/powerpoint/2010/main" val="9025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6210300" y="4535047"/>
            <a:ext cx="1981200" cy="1981200"/>
          </a:xfrm>
          <a:prstGeom prst="ellipse">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Oval 16"/>
          <p:cNvSpPr/>
          <p:nvPr/>
        </p:nvSpPr>
        <p:spPr>
          <a:xfrm>
            <a:off x="6210300" y="7376670"/>
            <a:ext cx="1981200" cy="1981200"/>
          </a:xfrm>
          <a:prstGeom prst="ellipse">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3" name="Oval 22"/>
          <p:cNvSpPr/>
          <p:nvPr/>
        </p:nvSpPr>
        <p:spPr>
          <a:xfrm>
            <a:off x="6210300" y="10218292"/>
            <a:ext cx="1981200" cy="1981200"/>
          </a:xfrm>
          <a:prstGeom prst="ellipse">
            <a:avLst/>
          </a:prstGeom>
          <a:solidFill>
            <a:srgbClr val="3B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Oval 23"/>
          <p:cNvSpPr/>
          <p:nvPr/>
        </p:nvSpPr>
        <p:spPr>
          <a:xfrm>
            <a:off x="16192500" y="4535047"/>
            <a:ext cx="1981200" cy="1981200"/>
          </a:xfrm>
          <a:prstGeom prst="ellipse">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Oval 24"/>
          <p:cNvSpPr/>
          <p:nvPr/>
        </p:nvSpPr>
        <p:spPr>
          <a:xfrm>
            <a:off x="16192500" y="7376670"/>
            <a:ext cx="1981200" cy="1981200"/>
          </a:xfrm>
          <a:prstGeom prst="ellipse">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Oval 25"/>
          <p:cNvSpPr/>
          <p:nvPr/>
        </p:nvSpPr>
        <p:spPr>
          <a:xfrm>
            <a:off x="16192500" y="10218292"/>
            <a:ext cx="1981200" cy="1981200"/>
          </a:xfrm>
          <a:prstGeom prst="ellipse">
            <a:avLst/>
          </a:prstGeom>
          <a:solidFill>
            <a:srgbClr val="DA7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Rectangle 10"/>
          <p:cNvSpPr/>
          <p:nvPr/>
        </p:nvSpPr>
        <p:spPr>
          <a:xfrm>
            <a:off x="6712625" y="5063982"/>
            <a:ext cx="877163"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12" name="TextBox 11"/>
          <p:cNvSpPr txBox="1"/>
          <p:nvPr/>
        </p:nvSpPr>
        <p:spPr>
          <a:xfrm>
            <a:off x="3746071" y="4578759"/>
            <a:ext cx="2180405" cy="461665"/>
          </a:xfrm>
          <a:prstGeom prst="rect">
            <a:avLst/>
          </a:prstGeom>
          <a:noFill/>
        </p:spPr>
        <p:txBody>
          <a:bodyPr wrap="none" rtlCol="0">
            <a:spAutoFit/>
          </a:bodyPr>
          <a:lstStyle/>
          <a:p>
            <a:pPr algn="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INSTITUTION</a:t>
            </a:r>
          </a:p>
        </p:txBody>
      </p:sp>
      <p:sp>
        <p:nvSpPr>
          <p:cNvPr id="27" name="Rectangle 26"/>
          <p:cNvSpPr/>
          <p:nvPr/>
        </p:nvSpPr>
        <p:spPr>
          <a:xfrm>
            <a:off x="2895600" y="5040424"/>
            <a:ext cx="3030876" cy="1477328"/>
          </a:xfrm>
          <a:prstGeom prst="rect">
            <a:avLst/>
          </a:prstGeom>
        </p:spPr>
        <p:txBody>
          <a:bodyPr wrap="square">
            <a:spAutoFit/>
          </a:bodyPr>
          <a:lstStyle/>
          <a:p>
            <a:pPr algn="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liber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28" name="TextBox 27"/>
          <p:cNvSpPr txBox="1"/>
          <p:nvPr/>
        </p:nvSpPr>
        <p:spPr>
          <a:xfrm>
            <a:off x="4810465" y="7415385"/>
            <a:ext cx="1116011" cy="461665"/>
          </a:xfrm>
          <a:prstGeom prst="rect">
            <a:avLst/>
          </a:prstGeom>
          <a:noFill/>
        </p:spPr>
        <p:txBody>
          <a:bodyPr wrap="none" rtlCol="0">
            <a:spAutoFit/>
          </a:bodyPr>
          <a:lstStyle/>
          <a:p>
            <a:pPr algn="r"/>
            <a:r>
              <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LEGAL</a:t>
            </a:r>
          </a:p>
        </p:txBody>
      </p:sp>
      <p:sp>
        <p:nvSpPr>
          <p:cNvPr id="29" name="Rectangle 28"/>
          <p:cNvSpPr/>
          <p:nvPr/>
        </p:nvSpPr>
        <p:spPr>
          <a:xfrm>
            <a:off x="2895600" y="7877050"/>
            <a:ext cx="3030876" cy="1477328"/>
          </a:xfrm>
          <a:prstGeom prst="rect">
            <a:avLst/>
          </a:prstGeom>
        </p:spPr>
        <p:txBody>
          <a:bodyPr wrap="square">
            <a:spAutoFit/>
          </a:bodyPr>
          <a:lstStyle/>
          <a:p>
            <a:pPr algn="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liber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30" name="TextBox 29"/>
          <p:cNvSpPr txBox="1"/>
          <p:nvPr/>
        </p:nvSpPr>
        <p:spPr>
          <a:xfrm>
            <a:off x="4824892" y="10265434"/>
            <a:ext cx="1101584" cy="461665"/>
          </a:xfrm>
          <a:prstGeom prst="rect">
            <a:avLst/>
          </a:prstGeom>
          <a:noFill/>
        </p:spPr>
        <p:txBody>
          <a:bodyPr wrap="none" rtlCol="0">
            <a:spAutoFit/>
          </a:bodyPr>
          <a:lstStyle/>
          <a:p>
            <a:pPr algn="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REPLY</a:t>
            </a:r>
          </a:p>
        </p:txBody>
      </p:sp>
      <p:sp>
        <p:nvSpPr>
          <p:cNvPr id="31" name="Rectangle 30"/>
          <p:cNvSpPr/>
          <p:nvPr/>
        </p:nvSpPr>
        <p:spPr>
          <a:xfrm>
            <a:off x="2895600" y="10727099"/>
            <a:ext cx="3030876" cy="1477328"/>
          </a:xfrm>
          <a:prstGeom prst="rect">
            <a:avLst/>
          </a:prstGeom>
        </p:spPr>
        <p:txBody>
          <a:bodyPr wrap="square">
            <a:spAutoFit/>
          </a:bodyPr>
          <a:lstStyle/>
          <a:p>
            <a:pPr algn="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liber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3" name="Rectangle 12"/>
          <p:cNvSpPr/>
          <p:nvPr/>
        </p:nvSpPr>
        <p:spPr>
          <a:xfrm>
            <a:off x="6674525" y="7842340"/>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14" name="Rectangle 13"/>
          <p:cNvSpPr/>
          <p:nvPr/>
        </p:nvSpPr>
        <p:spPr>
          <a:xfrm>
            <a:off x="6693575" y="10766277"/>
            <a:ext cx="530915" cy="923330"/>
          </a:xfrm>
          <a:prstGeom prst="rect">
            <a:avLst/>
          </a:prstGeom>
        </p:spPr>
        <p:txBody>
          <a:bodyPr wrap="none">
            <a:spAutoFit/>
          </a:bodyPr>
          <a:lstStyle/>
          <a:p>
            <a:r>
              <a:rPr lang="tr-TR" sz="5400" b="1">
                <a:solidFill>
                  <a:schemeClr val="bg1"/>
                </a:solidFill>
                <a:latin typeface="Font Awesome 5 Free Solid" panose="02000503000000000000" pitchFamily="2" charset="2"/>
              </a:rPr>
              <a:t></a:t>
            </a:r>
            <a:endParaRPr lang="tr-TR" sz="5400">
              <a:solidFill>
                <a:schemeClr val="bg1"/>
              </a:solidFill>
            </a:endParaRPr>
          </a:p>
        </p:txBody>
      </p:sp>
      <p:sp>
        <p:nvSpPr>
          <p:cNvPr id="15" name="Rectangle 14"/>
          <p:cNvSpPr/>
          <p:nvPr/>
        </p:nvSpPr>
        <p:spPr>
          <a:xfrm>
            <a:off x="16706046" y="5017815"/>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sp>
        <p:nvSpPr>
          <p:cNvPr id="35" name="TextBox 34"/>
          <p:cNvSpPr txBox="1"/>
          <p:nvPr/>
        </p:nvSpPr>
        <p:spPr>
          <a:xfrm>
            <a:off x="18508658" y="4578759"/>
            <a:ext cx="1354858" cy="461665"/>
          </a:xfrm>
          <a:prstGeom prst="rect">
            <a:avLst/>
          </a:prstGeom>
          <a:noFill/>
        </p:spPr>
        <p:txBody>
          <a:bodyPr wrap="none" rtlCol="0">
            <a:spAutoFit/>
          </a:bodyPr>
          <a:lstStyle/>
          <a:p>
            <a:r>
              <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MEDKIT</a:t>
            </a:r>
          </a:p>
        </p:txBody>
      </p:sp>
      <p:sp>
        <p:nvSpPr>
          <p:cNvPr id="40" name="Rectangle 39"/>
          <p:cNvSpPr/>
          <p:nvPr/>
        </p:nvSpPr>
        <p:spPr>
          <a:xfrm>
            <a:off x="18508658" y="5040424"/>
            <a:ext cx="3030876" cy="1477328"/>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liber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1" name="TextBox 40"/>
          <p:cNvSpPr txBox="1"/>
          <p:nvPr/>
        </p:nvSpPr>
        <p:spPr>
          <a:xfrm>
            <a:off x="18508658" y="7416532"/>
            <a:ext cx="2303836" cy="461665"/>
          </a:xfrm>
          <a:prstGeom prst="rect">
            <a:avLst/>
          </a:prstGeom>
          <a:noFill/>
        </p:spPr>
        <p:txBody>
          <a:bodyPr wrap="none" rtlCol="0">
            <a:spAutoFit/>
          </a:bodyPr>
          <a:lstStyle/>
          <a:p>
            <a:r>
              <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MICROPHONE</a:t>
            </a:r>
          </a:p>
        </p:txBody>
      </p:sp>
      <p:sp>
        <p:nvSpPr>
          <p:cNvPr id="42" name="Rectangle 41"/>
          <p:cNvSpPr/>
          <p:nvPr/>
        </p:nvSpPr>
        <p:spPr>
          <a:xfrm>
            <a:off x="18508658" y="7878197"/>
            <a:ext cx="3030876" cy="1477328"/>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liber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43" name="TextBox 42"/>
          <p:cNvSpPr txBox="1"/>
          <p:nvPr/>
        </p:nvSpPr>
        <p:spPr>
          <a:xfrm>
            <a:off x="18508658" y="10269754"/>
            <a:ext cx="2228495" cy="461665"/>
          </a:xfrm>
          <a:prstGeom prst="rect">
            <a:avLst/>
          </a:prstGeom>
          <a:noFill/>
        </p:spPr>
        <p:txBody>
          <a:bodyPr wrap="none" rtlCol="0">
            <a:spAutoFit/>
          </a:bodyPr>
          <a:lstStyle/>
          <a:p>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PAINT BRUSH</a:t>
            </a:r>
          </a:p>
        </p:txBody>
      </p:sp>
      <p:sp>
        <p:nvSpPr>
          <p:cNvPr id="44" name="Rectangle 43"/>
          <p:cNvSpPr/>
          <p:nvPr/>
        </p:nvSpPr>
        <p:spPr>
          <a:xfrm>
            <a:off x="18508658" y="10731419"/>
            <a:ext cx="3030876" cy="1477328"/>
          </a:xfrm>
          <a:prstGeom prst="rect">
            <a:avLst/>
          </a:prstGeom>
        </p:spPr>
        <p:txBody>
          <a:bodyPr wrap="square">
            <a:spAutoFit/>
          </a:bodyPr>
          <a:lstStyle/>
          <a:p>
            <a:pPr>
              <a:lnSpc>
                <a:spcPct val="150000"/>
              </a:lnSpc>
            </a:pP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Sederon</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rhoncusoui</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liber</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16" name="Rectangle 15"/>
          <p:cNvSpPr/>
          <p:nvPr/>
        </p:nvSpPr>
        <p:spPr>
          <a:xfrm>
            <a:off x="16758142" y="7832194"/>
            <a:ext cx="1242648" cy="1107996"/>
          </a:xfrm>
          <a:prstGeom prst="rect">
            <a:avLst/>
          </a:prstGeom>
        </p:spPr>
        <p:txBody>
          <a:bodyPr wrap="none">
            <a:spAutoFit/>
          </a:bodyPr>
          <a:lstStyle/>
          <a:p>
            <a:r>
              <a:rPr lang="tr-TR" sz="6600" b="1">
                <a:solidFill>
                  <a:schemeClr val="bg1"/>
                </a:solidFill>
                <a:latin typeface="Font Awesome 5 Free Solid" panose="02000503000000000000" pitchFamily="2" charset="2"/>
              </a:rPr>
              <a:t></a:t>
            </a:r>
            <a:endParaRPr lang="tr-TR" sz="6600">
              <a:solidFill>
                <a:schemeClr val="bg1"/>
              </a:solidFill>
            </a:endParaRPr>
          </a:p>
        </p:txBody>
      </p:sp>
      <p:sp>
        <p:nvSpPr>
          <p:cNvPr id="19" name="Rectangle 18"/>
          <p:cNvSpPr/>
          <p:nvPr/>
        </p:nvSpPr>
        <p:spPr>
          <a:xfrm>
            <a:off x="16706044" y="10700486"/>
            <a:ext cx="954107" cy="1015663"/>
          </a:xfrm>
          <a:prstGeom prst="rect">
            <a:avLst/>
          </a:prstGeom>
        </p:spPr>
        <p:txBody>
          <a:bodyPr wrap="none">
            <a:spAutoFit/>
          </a:bodyPr>
          <a:lstStyle/>
          <a:p>
            <a:r>
              <a:rPr lang="tr-TR" sz="6000" b="1">
                <a:solidFill>
                  <a:schemeClr val="bg1"/>
                </a:solidFill>
                <a:latin typeface="Font Awesome 5 Free Solid" panose="02000503000000000000" pitchFamily="2" charset="2"/>
              </a:rPr>
              <a:t></a:t>
            </a:r>
            <a:endParaRPr lang="tr-TR" sz="6000">
              <a:solidFill>
                <a:schemeClr val="bg1"/>
              </a:solidFill>
            </a:endParaRPr>
          </a:p>
        </p:txBody>
      </p:sp>
      <p:grpSp>
        <p:nvGrpSpPr>
          <p:cNvPr id="33" name="Group 32"/>
          <p:cNvGrpSpPr/>
          <p:nvPr/>
        </p:nvGrpSpPr>
        <p:grpSpPr>
          <a:xfrm>
            <a:off x="9480752" y="4535048"/>
            <a:ext cx="5422496" cy="7702288"/>
            <a:chOff x="9480752" y="4535048"/>
            <a:chExt cx="5422496" cy="770228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752" y="4535048"/>
              <a:ext cx="5422496" cy="7702288"/>
            </a:xfrm>
            <a:prstGeom prst="rect">
              <a:avLst/>
            </a:prstGeom>
            <a:effectLst>
              <a:reflection blurRad="6350" stA="9000" endPos="13000" dir="5400000" sy="-100000" algn="bl" rotWithShape="0"/>
            </a:effectLst>
          </p:spPr>
        </p:pic>
        <p:sp>
          <p:nvSpPr>
            <p:cNvPr id="32" name="Rectangle 31"/>
            <p:cNvSpPr/>
            <p:nvPr/>
          </p:nvSpPr>
          <p:spPr>
            <a:xfrm>
              <a:off x="9810750" y="5200650"/>
              <a:ext cx="4743450" cy="63246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7" name="TextBox 36">
            <a:extLst>
              <a:ext uri="{FF2B5EF4-FFF2-40B4-BE49-F238E27FC236}">
                <a16:creationId xmlns:a16="http://schemas.microsoft.com/office/drawing/2014/main" id="{A99D520F-9CD7-CC43-B9EC-954791C153CA}"/>
              </a:ext>
            </a:extLst>
          </p:cNvPr>
          <p:cNvSpPr txBox="1"/>
          <p:nvPr/>
        </p:nvSpPr>
        <p:spPr>
          <a:xfrm>
            <a:off x="7313389"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iPad</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9" name="TextBox 38">
            <a:extLst>
              <a:ext uri="{FF2B5EF4-FFF2-40B4-BE49-F238E27FC236}">
                <a16:creationId xmlns:a16="http://schemas.microsoft.com/office/drawing/2014/main" id="{C745D73E-67F5-7D4B-878C-38031271CCCA}"/>
              </a:ext>
            </a:extLst>
          </p:cNvPr>
          <p:cNvSpPr txBox="1"/>
          <p:nvPr/>
        </p:nvSpPr>
        <p:spPr>
          <a:xfrm>
            <a:off x="3159010" y="1206364"/>
            <a:ext cx="348877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MOCKUPS</a:t>
            </a:r>
          </a:p>
        </p:txBody>
      </p:sp>
    </p:spTree>
    <p:extLst>
      <p:ext uri="{BB962C8B-B14F-4D97-AF65-F5344CB8AC3E}">
        <p14:creationId xmlns:p14="http://schemas.microsoft.com/office/powerpoint/2010/main" val="36183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041781" y="5152370"/>
            <a:ext cx="6349869" cy="7201972"/>
          </a:xfrm>
          <a:prstGeom prst="rect">
            <a:avLst/>
          </a:prstGeom>
        </p:spPr>
        <p:txBody>
          <a:bodyPr wrap="square">
            <a:spAutoFit/>
          </a:bodyPr>
          <a:lstStyle/>
          <a:p>
            <a:pPr algn="just">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quan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accumsan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augue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mauris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tincidunt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leo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pharetra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velit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blandit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sagittis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ante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porttitor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dolor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Donec</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egestas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ultrices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urna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amet</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ornare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Nulla</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venenatis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sit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ame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commodo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arcu</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non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colo</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t>
            </a:r>
          </a:p>
        </p:txBody>
      </p:sp>
      <p:sp>
        <p:nvSpPr>
          <p:cNvPr id="7" name="TextBox 6"/>
          <p:cNvSpPr txBox="1"/>
          <p:nvPr/>
        </p:nvSpPr>
        <p:spPr>
          <a:xfrm>
            <a:off x="6499641" y="4629150"/>
            <a:ext cx="2922595" cy="523220"/>
          </a:xfrm>
          <a:prstGeom prst="rect">
            <a:avLst/>
          </a:prstGeom>
          <a:noFill/>
        </p:spPr>
        <p:txBody>
          <a:bodyPr wrap="none" rtlCol="0">
            <a:spAutoFit/>
          </a:bodyPr>
          <a:lstStyle/>
          <a:p>
            <a:pPr algn="ctr"/>
            <a:r>
              <a:rPr lang="tr-TR" sz="28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YOUR SUBTITLE</a:t>
            </a:r>
          </a:p>
        </p:txBody>
      </p:sp>
      <p:sp>
        <p:nvSpPr>
          <p:cNvPr id="8" name="Rounded Rectangle 7"/>
          <p:cNvSpPr/>
          <p:nvPr/>
        </p:nvSpPr>
        <p:spPr>
          <a:xfrm>
            <a:off x="14992349" y="4629150"/>
            <a:ext cx="1352551" cy="1352551"/>
          </a:xfrm>
          <a:prstGeom prst="round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36" name="Rounded Rectangle 35"/>
          <p:cNvSpPr/>
          <p:nvPr/>
        </p:nvSpPr>
        <p:spPr>
          <a:xfrm>
            <a:off x="19989670" y="6705600"/>
            <a:ext cx="1352551" cy="1352551"/>
          </a:xfrm>
          <a:prstGeom prst="round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5" name="Rounded Rectangle 54"/>
          <p:cNvSpPr/>
          <p:nvPr/>
        </p:nvSpPr>
        <p:spPr>
          <a:xfrm>
            <a:off x="14992348" y="8782050"/>
            <a:ext cx="1352551" cy="1352551"/>
          </a:xfrm>
          <a:prstGeom prst="round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7" name="Rounded Rectangle 56"/>
          <p:cNvSpPr/>
          <p:nvPr/>
        </p:nvSpPr>
        <p:spPr>
          <a:xfrm>
            <a:off x="19989670" y="10858500"/>
            <a:ext cx="1352551" cy="1352551"/>
          </a:xfrm>
          <a:prstGeom prst="round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TextBox 8"/>
          <p:cNvSpPr txBox="1"/>
          <p:nvPr/>
        </p:nvSpPr>
        <p:spPr>
          <a:xfrm>
            <a:off x="16598280" y="4715763"/>
            <a:ext cx="889987"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LEAF</a:t>
            </a:r>
          </a:p>
        </p:txBody>
      </p:sp>
      <p:sp>
        <p:nvSpPr>
          <p:cNvPr id="10" name="Rectangle 9"/>
          <p:cNvSpPr/>
          <p:nvPr/>
        </p:nvSpPr>
        <p:spPr>
          <a:xfrm>
            <a:off x="16598279" y="5187202"/>
            <a:ext cx="4743941" cy="707886"/>
          </a:xfrm>
          <a:prstGeom prst="rect">
            <a:avLst/>
          </a:prstGeom>
        </p:spPr>
        <p:txBody>
          <a:bodyPr wrap="square">
            <a:spAutoFit/>
          </a:bodyPr>
          <a:lstStyle/>
          <a:p>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a:p>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endParaRPr lang="tr-TR" sz="2000"/>
          </a:p>
        </p:txBody>
      </p:sp>
      <p:sp>
        <p:nvSpPr>
          <p:cNvPr id="58" name="TextBox 57"/>
          <p:cNvSpPr txBox="1"/>
          <p:nvPr/>
        </p:nvSpPr>
        <p:spPr>
          <a:xfrm>
            <a:off x="16598280" y="8868663"/>
            <a:ext cx="1247457" cy="461665"/>
          </a:xfrm>
          <a:prstGeom prst="rect">
            <a:avLst/>
          </a:prstGeom>
          <a:noFill/>
        </p:spPr>
        <p:txBody>
          <a:bodyPr wrap="none" rtlCol="0">
            <a:spAutoFit/>
          </a:bodyPr>
          <a:lstStyle/>
          <a:p>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QUOTE</a:t>
            </a:r>
          </a:p>
        </p:txBody>
      </p:sp>
      <p:sp>
        <p:nvSpPr>
          <p:cNvPr id="59" name="Rectangle 58"/>
          <p:cNvSpPr/>
          <p:nvPr/>
        </p:nvSpPr>
        <p:spPr>
          <a:xfrm>
            <a:off x="16598279" y="9340102"/>
            <a:ext cx="4743941" cy="707886"/>
          </a:xfrm>
          <a:prstGeom prst="rect">
            <a:avLst/>
          </a:prstGeom>
        </p:spPr>
        <p:txBody>
          <a:bodyPr wrap="square">
            <a:spAutoFit/>
          </a:bodyPr>
          <a:lstStyle/>
          <a:p>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a:p>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endParaRPr lang="tr-TR" sz="2000"/>
          </a:p>
        </p:txBody>
      </p:sp>
      <p:sp>
        <p:nvSpPr>
          <p:cNvPr id="38" name="TextBox 37"/>
          <p:cNvSpPr txBox="1"/>
          <p:nvPr/>
        </p:nvSpPr>
        <p:spPr>
          <a:xfrm>
            <a:off x="17787048" y="6797100"/>
            <a:ext cx="1893468"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PAPER CLIP</a:t>
            </a:r>
          </a:p>
        </p:txBody>
      </p:sp>
      <p:sp>
        <p:nvSpPr>
          <p:cNvPr id="60" name="Rectangle 59"/>
          <p:cNvSpPr/>
          <p:nvPr/>
        </p:nvSpPr>
        <p:spPr>
          <a:xfrm>
            <a:off x="14936575" y="7258765"/>
            <a:ext cx="4743941" cy="707886"/>
          </a:xfrm>
          <a:prstGeom prst="rect">
            <a:avLst/>
          </a:prstGeom>
        </p:spPr>
        <p:txBody>
          <a:bodyPr wrap="square">
            <a:spAutoFit/>
          </a:bodyPr>
          <a:lstStyle/>
          <a:p>
            <a:pPr algn="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a:p>
            <a:pPr algn="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endParaRPr lang="tr-TR" sz="2000"/>
          </a:p>
        </p:txBody>
      </p:sp>
      <p:sp>
        <p:nvSpPr>
          <p:cNvPr id="61" name="TextBox 60"/>
          <p:cNvSpPr txBox="1"/>
          <p:nvPr/>
        </p:nvSpPr>
        <p:spPr>
          <a:xfrm>
            <a:off x="18527636" y="10950000"/>
            <a:ext cx="1152880" cy="461665"/>
          </a:xfrm>
          <a:prstGeom prst="rect">
            <a:avLst/>
          </a:prstGeom>
          <a:noFill/>
        </p:spPr>
        <p:txBody>
          <a:bodyPr wrap="none" rtlCol="0">
            <a:spAutoFit/>
          </a:bodyPr>
          <a:lstStyle/>
          <a:p>
            <a:pPr algn="r"/>
            <a:r>
              <a:rPr lang="tr-TR" sz="2400" b="1">
                <a:solidFill>
                  <a:srgbClr val="414141"/>
                </a:solidFill>
                <a:latin typeface="Noto Sans SemiBold" panose="020B0502040504020204" pitchFamily="34" charset="0"/>
                <a:ea typeface="Open Sans Semibold" panose="020B0706030804020204" pitchFamily="34" charset="0"/>
                <a:cs typeface="Open Sans Semibold" panose="020B0706030804020204" pitchFamily="34" charset="0"/>
              </a:rPr>
              <a:t>PAUSE</a:t>
            </a:r>
          </a:p>
        </p:txBody>
      </p:sp>
      <p:sp>
        <p:nvSpPr>
          <p:cNvPr id="62" name="Rectangle 61"/>
          <p:cNvSpPr/>
          <p:nvPr/>
        </p:nvSpPr>
        <p:spPr>
          <a:xfrm>
            <a:off x="14936575" y="11411665"/>
            <a:ext cx="4743941" cy="707886"/>
          </a:xfrm>
          <a:prstGeom prst="rect">
            <a:avLst/>
          </a:prstGeom>
        </p:spPr>
        <p:txBody>
          <a:bodyPr wrap="square">
            <a:spAutoFit/>
          </a:bodyPr>
          <a:lstStyle/>
          <a:p>
            <a:pPr algn="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p>
          <a:p>
            <a:pPr algn="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0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0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endParaRPr lang="tr-TR" sz="2000"/>
          </a:p>
        </p:txBody>
      </p:sp>
      <p:sp>
        <p:nvSpPr>
          <p:cNvPr id="37" name="Rectangle 36"/>
          <p:cNvSpPr/>
          <p:nvPr/>
        </p:nvSpPr>
        <p:spPr>
          <a:xfrm>
            <a:off x="15334236" y="4912892"/>
            <a:ext cx="492443"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63" name="Rectangle 62"/>
          <p:cNvSpPr/>
          <p:nvPr/>
        </p:nvSpPr>
        <p:spPr>
          <a:xfrm>
            <a:off x="20331558" y="6966376"/>
            <a:ext cx="723275" cy="830997"/>
          </a:xfrm>
          <a:prstGeom prst="rect">
            <a:avLst/>
          </a:prstGeom>
        </p:spPr>
        <p:txBody>
          <a:bodyPr wrap="none">
            <a:spAutoFit/>
          </a:bodyPr>
          <a:lstStyle/>
          <a:p>
            <a:r>
              <a:rPr lang="tr-TR" sz="4800" b="1">
                <a:solidFill>
                  <a:schemeClr val="bg1"/>
                </a:solidFill>
                <a:latin typeface="Font Awesome 5 Free Solid" panose="02000503000000000000" pitchFamily="2" charset="2"/>
              </a:rPr>
              <a:t></a:t>
            </a:r>
            <a:endParaRPr lang="tr-TR" sz="4800">
              <a:solidFill>
                <a:schemeClr val="bg1"/>
              </a:solidFill>
            </a:endParaRPr>
          </a:p>
        </p:txBody>
      </p:sp>
      <p:sp>
        <p:nvSpPr>
          <p:cNvPr id="64" name="Rectangle 63"/>
          <p:cNvSpPr/>
          <p:nvPr/>
        </p:nvSpPr>
        <p:spPr>
          <a:xfrm>
            <a:off x="15325512" y="9123432"/>
            <a:ext cx="697627" cy="707886"/>
          </a:xfrm>
          <a:prstGeom prst="rect">
            <a:avLst/>
          </a:prstGeom>
        </p:spPr>
        <p:txBody>
          <a:bodyPr wrap="none">
            <a:spAutoFit/>
          </a:bodyPr>
          <a:lstStyle/>
          <a:p>
            <a:r>
              <a:rPr lang="tr-TR" sz="4000" b="1">
                <a:solidFill>
                  <a:schemeClr val="bg1"/>
                </a:solidFill>
                <a:latin typeface="Font Awesome 5 Free Solid" panose="02000503000000000000" pitchFamily="2" charset="2"/>
              </a:rPr>
              <a:t></a:t>
            </a:r>
            <a:endParaRPr lang="tr-TR" sz="4000">
              <a:solidFill>
                <a:schemeClr val="bg1"/>
              </a:solidFill>
            </a:endParaRPr>
          </a:p>
        </p:txBody>
      </p:sp>
      <p:sp>
        <p:nvSpPr>
          <p:cNvPr id="65" name="Rectangle 64"/>
          <p:cNvSpPr/>
          <p:nvPr/>
        </p:nvSpPr>
        <p:spPr>
          <a:xfrm>
            <a:off x="20331557" y="11150054"/>
            <a:ext cx="748923" cy="769441"/>
          </a:xfrm>
          <a:prstGeom prst="rect">
            <a:avLst/>
          </a:prstGeom>
        </p:spPr>
        <p:txBody>
          <a:bodyPr wrap="none">
            <a:spAutoFit/>
          </a:bodyPr>
          <a:lstStyle/>
          <a:p>
            <a:r>
              <a:rPr lang="tr-TR" sz="4400" b="1">
                <a:solidFill>
                  <a:schemeClr val="bg1"/>
                </a:solidFill>
                <a:latin typeface="Font Awesome 5 Free Solid" panose="02000503000000000000" pitchFamily="2" charset="2"/>
              </a:rPr>
              <a:t></a:t>
            </a:r>
            <a:endParaRPr lang="tr-TR" sz="4400">
              <a:solidFill>
                <a:schemeClr val="bg1"/>
              </a:solidFill>
            </a:endParaRPr>
          </a:p>
        </p:txBody>
      </p:sp>
      <p:grpSp>
        <p:nvGrpSpPr>
          <p:cNvPr id="67" name="Group 66"/>
          <p:cNvGrpSpPr/>
          <p:nvPr/>
        </p:nvGrpSpPr>
        <p:grpSpPr>
          <a:xfrm>
            <a:off x="10245891" y="4629150"/>
            <a:ext cx="3892217" cy="7697618"/>
            <a:chOff x="10245891" y="4629150"/>
            <a:chExt cx="3892217" cy="7697618"/>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891" y="4629150"/>
              <a:ext cx="3892217" cy="7697618"/>
            </a:xfrm>
            <a:prstGeom prst="rect">
              <a:avLst/>
            </a:prstGeom>
            <a:effectLst>
              <a:reflection blurRad="6350" stA="21000" endPos="9000" dir="5400000" sy="-100000" algn="bl" rotWithShape="0"/>
            </a:effectLst>
          </p:spPr>
        </p:pic>
        <p:sp>
          <p:nvSpPr>
            <p:cNvPr id="66" name="Rectangle 65"/>
            <p:cNvSpPr/>
            <p:nvPr/>
          </p:nvSpPr>
          <p:spPr>
            <a:xfrm>
              <a:off x="10544176" y="5676901"/>
              <a:ext cx="3248022" cy="56295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8" name="TextBox 27">
            <a:extLst>
              <a:ext uri="{FF2B5EF4-FFF2-40B4-BE49-F238E27FC236}">
                <a16:creationId xmlns:a16="http://schemas.microsoft.com/office/drawing/2014/main" id="{5CAD38A3-F9BD-9F47-9354-69FB8D943E3E}"/>
              </a:ext>
            </a:extLst>
          </p:cNvPr>
          <p:cNvSpPr txBox="1"/>
          <p:nvPr/>
        </p:nvSpPr>
        <p:spPr>
          <a:xfrm>
            <a:off x="7313389"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iPhone</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30" name="TextBox 29">
            <a:extLst>
              <a:ext uri="{FF2B5EF4-FFF2-40B4-BE49-F238E27FC236}">
                <a16:creationId xmlns:a16="http://schemas.microsoft.com/office/drawing/2014/main" id="{3FA5C58B-D121-3F4F-84DE-B9CA9EA91F12}"/>
              </a:ext>
            </a:extLst>
          </p:cNvPr>
          <p:cNvSpPr txBox="1"/>
          <p:nvPr/>
        </p:nvSpPr>
        <p:spPr>
          <a:xfrm>
            <a:off x="3159010" y="1206364"/>
            <a:ext cx="3488776"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MOCKUPS</a:t>
            </a:r>
          </a:p>
        </p:txBody>
      </p:sp>
    </p:spTree>
    <p:extLst>
      <p:ext uri="{BB962C8B-B14F-4D97-AF65-F5344CB8AC3E}">
        <p14:creationId xmlns:p14="http://schemas.microsoft.com/office/powerpoint/2010/main" val="259616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247900" y="8467338"/>
            <a:ext cx="17485442" cy="2215991"/>
          </a:xfrm>
          <a:prstGeom prst="rect">
            <a:avLst/>
          </a:prstGeom>
          <a:noFill/>
        </p:spPr>
        <p:txBody>
          <a:bodyPr wrap="square" rtlCol="0">
            <a:spAutoFit/>
          </a:bodyPr>
          <a:lstStyle/>
          <a:p>
            <a:r>
              <a:rPr lang="tr-TR" sz="13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SOCIAL MEDIA</a:t>
            </a:r>
          </a:p>
        </p:txBody>
      </p:sp>
      <p:grpSp>
        <p:nvGrpSpPr>
          <p:cNvPr id="3" name="Group 2"/>
          <p:cNvGrpSpPr/>
          <p:nvPr/>
        </p:nvGrpSpPr>
        <p:grpSpPr>
          <a:xfrm>
            <a:off x="2247900" y="11114216"/>
            <a:ext cx="13876020" cy="266700"/>
            <a:chOff x="5886450" y="9696450"/>
            <a:chExt cx="12801600" cy="266700"/>
          </a:xfrm>
        </p:grpSpPr>
        <p:sp>
          <p:nvSpPr>
            <p:cNvPr id="2" name="Rectangle 1"/>
            <p:cNvSpPr/>
            <p:nvPr/>
          </p:nvSpPr>
          <p:spPr>
            <a:xfrm>
              <a:off x="5886450" y="9696450"/>
              <a:ext cx="3200400" cy="266700"/>
            </a:xfrm>
            <a:prstGeom prst="rect">
              <a:avLst/>
            </a:prstGeom>
            <a:solidFill>
              <a:srgbClr val="FE6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7" name="Rectangle 16"/>
            <p:cNvSpPr/>
            <p:nvPr/>
          </p:nvSpPr>
          <p:spPr>
            <a:xfrm>
              <a:off x="9086850" y="9696450"/>
              <a:ext cx="3200400" cy="266700"/>
            </a:xfrm>
            <a:prstGeom prst="rect">
              <a:avLst/>
            </a:prstGeom>
            <a:solidFill>
              <a:srgbClr val="64B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8" name="Rectangle 17"/>
            <p:cNvSpPr/>
            <p:nvPr/>
          </p:nvSpPr>
          <p:spPr>
            <a:xfrm>
              <a:off x="12287250" y="9696450"/>
              <a:ext cx="3200400" cy="266700"/>
            </a:xfrm>
            <a:prstGeom prst="rect">
              <a:avLst/>
            </a:prstGeom>
            <a:solidFill>
              <a:srgbClr val="FF8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Rectangle 18"/>
            <p:cNvSpPr/>
            <p:nvPr/>
          </p:nvSpPr>
          <p:spPr>
            <a:xfrm>
              <a:off x="15487650" y="9696450"/>
              <a:ext cx="3200400" cy="266700"/>
            </a:xfrm>
            <a:prstGeom prst="rect">
              <a:avLst/>
            </a:prstGeom>
            <a:solidFill>
              <a:srgbClr val="8AC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Tree>
    <p:extLst>
      <p:ext uri="{BB962C8B-B14F-4D97-AF65-F5344CB8AC3E}">
        <p14:creationId xmlns:p14="http://schemas.microsoft.com/office/powerpoint/2010/main" val="14845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423828532"/>
              </p:ext>
            </p:extLst>
          </p:nvPr>
        </p:nvGraphicFramePr>
        <p:xfrm>
          <a:off x="14363700" y="5278334"/>
          <a:ext cx="771525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p:cNvSpPr/>
          <p:nvPr/>
        </p:nvSpPr>
        <p:spPr>
          <a:xfrm>
            <a:off x="11391827" y="5982952"/>
            <a:ext cx="748923" cy="769441"/>
          </a:xfrm>
          <a:prstGeom prst="rect">
            <a:avLst/>
          </a:prstGeom>
        </p:spPr>
        <p:txBody>
          <a:bodyPr wrap="none">
            <a:spAutoFit/>
          </a:bodyPr>
          <a:lstStyle/>
          <a:p>
            <a:pPr algn="ctr"/>
            <a:r>
              <a:rPr lang="tr-TR" sz="4400" b="1">
                <a:solidFill>
                  <a:srgbClr val="FE6869"/>
                </a:solidFill>
                <a:latin typeface="Font Awesome 5 Free Solid" panose="02000503000000000000" pitchFamily="2" charset="2"/>
              </a:rPr>
              <a:t></a:t>
            </a:r>
            <a:endParaRPr lang="tr-TR" sz="4400">
              <a:solidFill>
                <a:srgbClr val="FE6869"/>
              </a:solidFill>
            </a:endParaRPr>
          </a:p>
        </p:txBody>
      </p:sp>
      <p:sp>
        <p:nvSpPr>
          <p:cNvPr id="30" name="Rectangle 29"/>
          <p:cNvSpPr/>
          <p:nvPr/>
        </p:nvSpPr>
        <p:spPr>
          <a:xfrm>
            <a:off x="11387017" y="6889671"/>
            <a:ext cx="761748" cy="646331"/>
          </a:xfrm>
          <a:prstGeom prst="rect">
            <a:avLst/>
          </a:prstGeom>
        </p:spPr>
        <p:txBody>
          <a:bodyPr wrap="none">
            <a:spAutoFit/>
          </a:bodyPr>
          <a:lstStyle/>
          <a:p>
            <a:pPr algn="ctr"/>
            <a:r>
              <a:rPr lang="tr-TR" b="1">
                <a:solidFill>
                  <a:srgbClr val="64BFEC"/>
                </a:solidFill>
                <a:latin typeface="Font Awesome 5 Free Solid" panose="02000503000000000000" pitchFamily="2" charset="2"/>
              </a:rPr>
              <a:t></a:t>
            </a:r>
            <a:endParaRPr lang="tr-TR">
              <a:solidFill>
                <a:srgbClr val="64BFEC"/>
              </a:solidFill>
            </a:endParaRPr>
          </a:p>
        </p:txBody>
      </p:sp>
      <p:sp>
        <p:nvSpPr>
          <p:cNvPr id="31" name="Rectangle 30"/>
          <p:cNvSpPr/>
          <p:nvPr/>
        </p:nvSpPr>
        <p:spPr>
          <a:xfrm>
            <a:off x="11385414" y="7673280"/>
            <a:ext cx="761748" cy="646331"/>
          </a:xfrm>
          <a:prstGeom prst="rect">
            <a:avLst/>
          </a:prstGeom>
        </p:spPr>
        <p:txBody>
          <a:bodyPr wrap="none">
            <a:spAutoFit/>
          </a:bodyPr>
          <a:lstStyle/>
          <a:p>
            <a:pPr algn="ctr"/>
            <a:r>
              <a:rPr lang="tr-TR" b="1">
                <a:solidFill>
                  <a:srgbClr val="FF814E"/>
                </a:solidFill>
                <a:latin typeface="Font Awesome 5 Free Solid" panose="02000503000000000000" pitchFamily="2" charset="2"/>
              </a:rPr>
              <a:t></a:t>
            </a:r>
            <a:endParaRPr lang="tr-TR">
              <a:solidFill>
                <a:srgbClr val="FF814E"/>
              </a:solidFill>
            </a:endParaRPr>
          </a:p>
        </p:txBody>
      </p:sp>
      <p:sp>
        <p:nvSpPr>
          <p:cNvPr id="32" name="TextBox 31"/>
          <p:cNvSpPr txBox="1"/>
          <p:nvPr/>
        </p:nvSpPr>
        <p:spPr>
          <a:xfrm>
            <a:off x="8377235" y="7765612"/>
            <a:ext cx="2705561" cy="461665"/>
          </a:xfrm>
          <a:prstGeom prst="rect">
            <a:avLst/>
          </a:prstGeom>
          <a:noFill/>
        </p:spPr>
        <p:txBody>
          <a:bodyPr wrap="square" rtlCol="0">
            <a:spAutoFit/>
          </a:bodyPr>
          <a:lstStyle/>
          <a:p>
            <a:pPr algn="r"/>
            <a:r>
              <a:rPr lang="tr-TR" sz="2400" b="1" err="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rPr>
              <a:t>Followers</a:t>
            </a:r>
            <a:endParaRPr lang="tr-TR" sz="2400" b="1">
              <a:solidFill>
                <a:srgbClr val="FF814E"/>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3" name="TextBox 32"/>
          <p:cNvSpPr txBox="1"/>
          <p:nvPr/>
        </p:nvSpPr>
        <p:spPr>
          <a:xfrm>
            <a:off x="8377235" y="6975751"/>
            <a:ext cx="2705562" cy="461665"/>
          </a:xfrm>
          <a:prstGeom prst="rect">
            <a:avLst/>
          </a:prstGeom>
          <a:noFill/>
        </p:spPr>
        <p:txBody>
          <a:bodyPr wrap="square" rtlCol="0">
            <a:spAutoFit/>
          </a:bodyPr>
          <a:lstStyle/>
          <a:p>
            <a:pPr algn="r"/>
            <a:r>
              <a:rPr lang="tr-TR" sz="2400" b="1" err="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rPr>
              <a:t>Requests</a:t>
            </a:r>
            <a:endParaRPr lang="tr-TR" sz="2400" b="1">
              <a:solidFill>
                <a:srgbClr val="64BFEC"/>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4" name="TextBox 33"/>
          <p:cNvSpPr txBox="1"/>
          <p:nvPr/>
        </p:nvSpPr>
        <p:spPr>
          <a:xfrm>
            <a:off x="8377236" y="6185890"/>
            <a:ext cx="2705562" cy="461665"/>
          </a:xfrm>
          <a:prstGeom prst="rect">
            <a:avLst/>
          </a:prstGeom>
          <a:noFill/>
        </p:spPr>
        <p:txBody>
          <a:bodyPr wrap="square" rtlCol="0">
            <a:spAutoFit/>
          </a:bodyPr>
          <a:lstStyle/>
          <a:p>
            <a:pPr algn="r"/>
            <a:r>
              <a:rPr lang="tr-TR" sz="2400" b="1" err="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Page</a:t>
            </a:r>
            <a:r>
              <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 </a:t>
            </a:r>
            <a:r>
              <a:rPr lang="tr-TR" sz="2400" b="1" err="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rPr>
              <a:t>Likes</a:t>
            </a:r>
            <a:endParaRPr lang="tr-TR" sz="2400" b="1">
              <a:solidFill>
                <a:srgbClr val="FE6869"/>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5" name="Rectangle 34"/>
          <p:cNvSpPr/>
          <p:nvPr/>
        </p:nvSpPr>
        <p:spPr>
          <a:xfrm>
            <a:off x="11443122" y="8456889"/>
            <a:ext cx="646331" cy="646331"/>
          </a:xfrm>
          <a:prstGeom prst="rect">
            <a:avLst/>
          </a:prstGeom>
        </p:spPr>
        <p:txBody>
          <a:bodyPr wrap="none">
            <a:spAutoFit/>
          </a:bodyPr>
          <a:lstStyle/>
          <a:p>
            <a:pPr algn="ctr"/>
            <a:r>
              <a:rPr lang="tr-TR" b="1">
                <a:solidFill>
                  <a:srgbClr val="8AC7C0"/>
                </a:solidFill>
                <a:latin typeface="Font Awesome 5 Free Solid" panose="02000503000000000000" pitchFamily="2" charset="2"/>
              </a:rPr>
              <a:t></a:t>
            </a:r>
          </a:p>
        </p:txBody>
      </p:sp>
      <p:sp>
        <p:nvSpPr>
          <p:cNvPr id="36" name="TextBox 35"/>
          <p:cNvSpPr txBox="1"/>
          <p:nvPr/>
        </p:nvSpPr>
        <p:spPr>
          <a:xfrm>
            <a:off x="8377235" y="8555473"/>
            <a:ext cx="2705561" cy="461665"/>
          </a:xfrm>
          <a:prstGeom prst="rect">
            <a:avLst/>
          </a:prstGeom>
          <a:noFill/>
        </p:spPr>
        <p:txBody>
          <a:bodyPr wrap="square" rtlCol="0">
            <a:spAutoFit/>
          </a:bodyPr>
          <a:lstStyle/>
          <a:p>
            <a:pPr algn="r"/>
            <a:r>
              <a:rPr lang="tr-TR" sz="2400" b="1" err="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rPr>
              <a:t>Comments</a:t>
            </a:r>
            <a:endParaRPr lang="tr-TR" sz="2400" b="1">
              <a:solidFill>
                <a:srgbClr val="8AC7C0"/>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7" name="Rectangle 36"/>
          <p:cNvSpPr/>
          <p:nvPr/>
        </p:nvSpPr>
        <p:spPr>
          <a:xfrm>
            <a:off x="11508845" y="9240498"/>
            <a:ext cx="530915" cy="646331"/>
          </a:xfrm>
          <a:prstGeom prst="rect">
            <a:avLst/>
          </a:prstGeom>
        </p:spPr>
        <p:txBody>
          <a:bodyPr wrap="none">
            <a:spAutoFit/>
          </a:bodyPr>
          <a:lstStyle/>
          <a:p>
            <a:r>
              <a:rPr lang="tr-TR" b="1">
                <a:solidFill>
                  <a:srgbClr val="DA727E"/>
                </a:solidFill>
                <a:latin typeface="Font Awesome 5 Free Solid" panose="02000503000000000000" pitchFamily="2" charset="2"/>
              </a:rPr>
              <a:t></a:t>
            </a:r>
            <a:endParaRPr lang="tr-TR">
              <a:solidFill>
                <a:srgbClr val="DA727E"/>
              </a:solidFill>
            </a:endParaRPr>
          </a:p>
        </p:txBody>
      </p:sp>
      <p:sp>
        <p:nvSpPr>
          <p:cNvPr id="38" name="TextBox 37"/>
          <p:cNvSpPr txBox="1"/>
          <p:nvPr/>
        </p:nvSpPr>
        <p:spPr>
          <a:xfrm>
            <a:off x="8377235" y="9340400"/>
            <a:ext cx="2705561" cy="461665"/>
          </a:xfrm>
          <a:prstGeom prst="rect">
            <a:avLst/>
          </a:prstGeom>
          <a:noFill/>
        </p:spPr>
        <p:txBody>
          <a:bodyPr wrap="square" rtlCol="0">
            <a:spAutoFit/>
          </a:bodyPr>
          <a:lstStyle/>
          <a:p>
            <a:pPr algn="r"/>
            <a:r>
              <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Image </a:t>
            </a:r>
            <a:r>
              <a:rPr lang="tr-TR" sz="2400" b="1" err="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rPr>
              <a:t>Sharing</a:t>
            </a:r>
            <a:endParaRPr lang="tr-TR" sz="2400" b="1">
              <a:solidFill>
                <a:srgbClr val="DA727E"/>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39" name="Rectangle 38"/>
          <p:cNvSpPr/>
          <p:nvPr/>
        </p:nvSpPr>
        <p:spPr>
          <a:xfrm>
            <a:off x="11508845" y="10051128"/>
            <a:ext cx="530915" cy="646331"/>
          </a:xfrm>
          <a:prstGeom prst="rect">
            <a:avLst/>
          </a:prstGeom>
        </p:spPr>
        <p:txBody>
          <a:bodyPr wrap="none">
            <a:spAutoFit/>
          </a:bodyPr>
          <a:lstStyle/>
          <a:p>
            <a:r>
              <a:rPr lang="tr-TR" b="1">
                <a:solidFill>
                  <a:srgbClr val="3B8686"/>
                </a:solidFill>
                <a:latin typeface="Font Awesome 5 Free Solid" panose="02000503000000000000" pitchFamily="2" charset="2"/>
              </a:rPr>
              <a:t></a:t>
            </a:r>
            <a:endParaRPr lang="tr-TR">
              <a:solidFill>
                <a:srgbClr val="3B8686"/>
              </a:solidFill>
            </a:endParaRPr>
          </a:p>
        </p:txBody>
      </p:sp>
      <p:sp>
        <p:nvSpPr>
          <p:cNvPr id="40" name="TextBox 39"/>
          <p:cNvSpPr txBox="1"/>
          <p:nvPr/>
        </p:nvSpPr>
        <p:spPr>
          <a:xfrm>
            <a:off x="8377235" y="10125327"/>
            <a:ext cx="2705561" cy="461665"/>
          </a:xfrm>
          <a:prstGeom prst="rect">
            <a:avLst/>
          </a:prstGeom>
          <a:noFill/>
        </p:spPr>
        <p:txBody>
          <a:bodyPr wrap="square" rtlCol="0">
            <a:spAutoFit/>
          </a:bodyPr>
          <a:lstStyle/>
          <a:p>
            <a:pPr algn="r"/>
            <a:r>
              <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Video </a:t>
            </a:r>
            <a:r>
              <a:rPr lang="tr-TR" sz="2400" b="1" err="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rPr>
              <a:t>Sharing</a:t>
            </a:r>
            <a:endParaRPr lang="tr-TR" sz="2400" b="1">
              <a:solidFill>
                <a:srgbClr val="3B8686"/>
              </a:solidFill>
              <a:latin typeface="Noto Sans SemiBold" panose="020B0502040504020204" pitchFamily="34" charset="0"/>
              <a:ea typeface="Open Sans Semibold" panose="020B0706030804020204" pitchFamily="34" charset="0"/>
              <a:cs typeface="Open Sans Semibold" panose="020B0706030804020204" pitchFamily="34" charset="0"/>
            </a:endParaRPr>
          </a:p>
        </p:txBody>
      </p:sp>
      <p:sp>
        <p:nvSpPr>
          <p:cNvPr id="55" name="TextBox 54"/>
          <p:cNvSpPr txBox="1"/>
          <p:nvPr/>
        </p:nvSpPr>
        <p:spPr>
          <a:xfrm>
            <a:off x="12418519" y="6185890"/>
            <a:ext cx="2359515"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150.000</a:t>
            </a:r>
          </a:p>
        </p:txBody>
      </p:sp>
      <p:sp>
        <p:nvSpPr>
          <p:cNvPr id="57" name="TextBox 56"/>
          <p:cNvSpPr txBox="1"/>
          <p:nvPr/>
        </p:nvSpPr>
        <p:spPr>
          <a:xfrm>
            <a:off x="12418519" y="6970885"/>
            <a:ext cx="2359515"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200.000</a:t>
            </a:r>
          </a:p>
        </p:txBody>
      </p:sp>
      <p:sp>
        <p:nvSpPr>
          <p:cNvPr id="62" name="TextBox 61"/>
          <p:cNvSpPr txBox="1"/>
          <p:nvPr/>
        </p:nvSpPr>
        <p:spPr>
          <a:xfrm>
            <a:off x="12418519" y="7765612"/>
            <a:ext cx="2359515"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560.000</a:t>
            </a:r>
          </a:p>
        </p:txBody>
      </p:sp>
      <p:sp>
        <p:nvSpPr>
          <p:cNvPr id="63" name="TextBox 62"/>
          <p:cNvSpPr txBox="1"/>
          <p:nvPr/>
        </p:nvSpPr>
        <p:spPr>
          <a:xfrm>
            <a:off x="12418519" y="8549221"/>
            <a:ext cx="2359515"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800.000</a:t>
            </a:r>
          </a:p>
        </p:txBody>
      </p:sp>
      <p:sp>
        <p:nvSpPr>
          <p:cNvPr id="64" name="TextBox 63"/>
          <p:cNvSpPr txBox="1"/>
          <p:nvPr/>
        </p:nvSpPr>
        <p:spPr>
          <a:xfrm>
            <a:off x="12418519" y="9340400"/>
            <a:ext cx="2359515"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975.000</a:t>
            </a:r>
          </a:p>
        </p:txBody>
      </p:sp>
      <p:sp>
        <p:nvSpPr>
          <p:cNvPr id="65" name="TextBox 64"/>
          <p:cNvSpPr txBox="1"/>
          <p:nvPr/>
        </p:nvSpPr>
        <p:spPr>
          <a:xfrm>
            <a:off x="12418519" y="10125326"/>
            <a:ext cx="2359515" cy="461665"/>
          </a:xfrm>
          <a:prstGeom prst="rect">
            <a:avLst/>
          </a:prstGeom>
          <a:noFill/>
        </p:spPr>
        <p:txBody>
          <a:bodyPr wrap="square" rtlCol="0">
            <a:spAutoFit/>
          </a:bodyPr>
          <a:lstStyle/>
          <a:p>
            <a:r>
              <a:rPr lang="tr-TR" sz="24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530.000</a:t>
            </a:r>
          </a:p>
        </p:txBody>
      </p:sp>
      <p:sp>
        <p:nvSpPr>
          <p:cNvPr id="67" name="Rectangle 66"/>
          <p:cNvSpPr/>
          <p:nvPr/>
        </p:nvSpPr>
        <p:spPr>
          <a:xfrm>
            <a:off x="19378542" y="4893613"/>
            <a:ext cx="748923" cy="769441"/>
          </a:xfrm>
          <a:prstGeom prst="rect">
            <a:avLst/>
          </a:prstGeom>
        </p:spPr>
        <p:txBody>
          <a:bodyPr wrap="none">
            <a:spAutoFit/>
          </a:bodyPr>
          <a:lstStyle/>
          <a:p>
            <a:pPr algn="ctr"/>
            <a:r>
              <a:rPr lang="tr-TR" sz="4400" b="1">
                <a:solidFill>
                  <a:srgbClr val="FE6869"/>
                </a:solidFill>
                <a:latin typeface="Font Awesome 5 Free Solid" panose="02000503000000000000" pitchFamily="2" charset="2"/>
              </a:rPr>
              <a:t></a:t>
            </a:r>
            <a:endParaRPr lang="tr-TR" sz="4400">
              <a:solidFill>
                <a:srgbClr val="FE6869"/>
              </a:solidFill>
            </a:endParaRPr>
          </a:p>
        </p:txBody>
      </p:sp>
      <p:sp>
        <p:nvSpPr>
          <p:cNvPr id="68" name="Rectangle 67"/>
          <p:cNvSpPr/>
          <p:nvPr/>
        </p:nvSpPr>
        <p:spPr>
          <a:xfrm>
            <a:off x="16144239" y="4967185"/>
            <a:ext cx="761748" cy="646331"/>
          </a:xfrm>
          <a:prstGeom prst="rect">
            <a:avLst/>
          </a:prstGeom>
        </p:spPr>
        <p:txBody>
          <a:bodyPr wrap="none">
            <a:spAutoFit/>
          </a:bodyPr>
          <a:lstStyle/>
          <a:p>
            <a:pPr algn="ctr"/>
            <a:r>
              <a:rPr lang="tr-TR" b="1">
                <a:solidFill>
                  <a:srgbClr val="64BFEC"/>
                </a:solidFill>
                <a:latin typeface="Font Awesome 5 Free Solid" panose="02000503000000000000" pitchFamily="2" charset="2"/>
              </a:rPr>
              <a:t></a:t>
            </a:r>
            <a:endParaRPr lang="tr-TR">
              <a:solidFill>
                <a:srgbClr val="64BFEC"/>
              </a:solidFill>
            </a:endParaRPr>
          </a:p>
        </p:txBody>
      </p:sp>
      <p:sp>
        <p:nvSpPr>
          <p:cNvPr id="69" name="Rectangle 68"/>
          <p:cNvSpPr/>
          <p:nvPr/>
        </p:nvSpPr>
        <p:spPr>
          <a:xfrm>
            <a:off x="19372129" y="10098668"/>
            <a:ext cx="761748" cy="646331"/>
          </a:xfrm>
          <a:prstGeom prst="rect">
            <a:avLst/>
          </a:prstGeom>
        </p:spPr>
        <p:txBody>
          <a:bodyPr wrap="none">
            <a:spAutoFit/>
          </a:bodyPr>
          <a:lstStyle/>
          <a:p>
            <a:pPr algn="ctr"/>
            <a:r>
              <a:rPr lang="tr-TR" b="1">
                <a:solidFill>
                  <a:srgbClr val="FF814E"/>
                </a:solidFill>
                <a:latin typeface="Font Awesome 5 Free Solid" panose="02000503000000000000" pitchFamily="2" charset="2"/>
              </a:rPr>
              <a:t></a:t>
            </a:r>
            <a:endParaRPr lang="tr-TR">
              <a:solidFill>
                <a:srgbClr val="FF814E"/>
              </a:solidFill>
            </a:endParaRPr>
          </a:p>
        </p:txBody>
      </p:sp>
      <p:sp>
        <p:nvSpPr>
          <p:cNvPr id="70" name="Rectangle 69"/>
          <p:cNvSpPr/>
          <p:nvPr/>
        </p:nvSpPr>
        <p:spPr>
          <a:xfrm>
            <a:off x="21000005" y="7477996"/>
            <a:ext cx="646331" cy="646331"/>
          </a:xfrm>
          <a:prstGeom prst="rect">
            <a:avLst/>
          </a:prstGeom>
        </p:spPr>
        <p:txBody>
          <a:bodyPr wrap="none">
            <a:spAutoFit/>
          </a:bodyPr>
          <a:lstStyle/>
          <a:p>
            <a:pPr algn="ctr"/>
            <a:r>
              <a:rPr lang="tr-TR" b="1">
                <a:solidFill>
                  <a:srgbClr val="8AC7C0"/>
                </a:solidFill>
                <a:latin typeface="Font Awesome 5 Free Solid" panose="02000503000000000000" pitchFamily="2" charset="2"/>
              </a:rPr>
              <a:t></a:t>
            </a:r>
          </a:p>
        </p:txBody>
      </p:sp>
      <p:sp>
        <p:nvSpPr>
          <p:cNvPr id="71" name="Rectangle 70"/>
          <p:cNvSpPr/>
          <p:nvPr/>
        </p:nvSpPr>
        <p:spPr>
          <a:xfrm>
            <a:off x="14861824" y="7471647"/>
            <a:ext cx="530915" cy="646331"/>
          </a:xfrm>
          <a:prstGeom prst="rect">
            <a:avLst/>
          </a:prstGeom>
        </p:spPr>
        <p:txBody>
          <a:bodyPr wrap="none">
            <a:spAutoFit/>
          </a:bodyPr>
          <a:lstStyle/>
          <a:p>
            <a:r>
              <a:rPr lang="tr-TR" b="1">
                <a:solidFill>
                  <a:srgbClr val="DA727E"/>
                </a:solidFill>
                <a:latin typeface="Font Awesome 5 Free Solid" panose="02000503000000000000" pitchFamily="2" charset="2"/>
              </a:rPr>
              <a:t></a:t>
            </a:r>
            <a:endParaRPr lang="tr-TR">
              <a:solidFill>
                <a:srgbClr val="DA727E"/>
              </a:solidFill>
            </a:endParaRPr>
          </a:p>
        </p:txBody>
      </p:sp>
      <p:sp>
        <p:nvSpPr>
          <p:cNvPr id="72" name="Rectangle 71"/>
          <p:cNvSpPr/>
          <p:nvPr/>
        </p:nvSpPr>
        <p:spPr>
          <a:xfrm>
            <a:off x="16234809" y="10006706"/>
            <a:ext cx="530915" cy="646331"/>
          </a:xfrm>
          <a:prstGeom prst="rect">
            <a:avLst/>
          </a:prstGeom>
        </p:spPr>
        <p:txBody>
          <a:bodyPr wrap="none">
            <a:spAutoFit/>
          </a:bodyPr>
          <a:lstStyle/>
          <a:p>
            <a:r>
              <a:rPr lang="tr-TR" b="1">
                <a:solidFill>
                  <a:srgbClr val="3B8686"/>
                </a:solidFill>
                <a:latin typeface="Font Awesome 5 Free Solid" panose="02000503000000000000" pitchFamily="2" charset="2"/>
              </a:rPr>
              <a:t></a:t>
            </a:r>
            <a:endParaRPr lang="tr-TR">
              <a:solidFill>
                <a:srgbClr val="3B8686"/>
              </a:solidFill>
            </a:endParaRPr>
          </a:p>
        </p:txBody>
      </p:sp>
      <p:sp>
        <p:nvSpPr>
          <p:cNvPr id="41" name="Rectangle 40"/>
          <p:cNvSpPr/>
          <p:nvPr/>
        </p:nvSpPr>
        <p:spPr>
          <a:xfrm>
            <a:off x="3041780" y="5205495"/>
            <a:ext cx="800219" cy="1569660"/>
          </a:xfrm>
          <a:prstGeom prst="rect">
            <a:avLst/>
          </a:prstGeom>
        </p:spPr>
        <p:txBody>
          <a:bodyPr wrap="none">
            <a:spAutoFit/>
          </a:bodyPr>
          <a:lstStyle/>
          <a:p>
            <a:r>
              <a:rPr lang="tr-TR" sz="9600" b="1">
                <a:solidFill>
                  <a:srgbClr val="0B486B"/>
                </a:solidFill>
                <a:latin typeface="Font Awesome 5 Free Solid" panose="02000503000000000000" pitchFamily="2" charset="2"/>
              </a:rPr>
              <a:t></a:t>
            </a:r>
            <a:endParaRPr lang="tr-TR" sz="9600">
              <a:solidFill>
                <a:srgbClr val="0B486B"/>
              </a:solidFill>
            </a:endParaRPr>
          </a:p>
        </p:txBody>
      </p:sp>
      <p:sp>
        <p:nvSpPr>
          <p:cNvPr id="42" name="Rectangle 41"/>
          <p:cNvSpPr/>
          <p:nvPr/>
        </p:nvSpPr>
        <p:spPr>
          <a:xfrm>
            <a:off x="3041781" y="6775155"/>
            <a:ext cx="4934208" cy="3970318"/>
          </a:xfrm>
          <a:prstGeom prst="rect">
            <a:avLst/>
          </a:prstGeom>
        </p:spPr>
        <p:txBody>
          <a:bodyPr wrap="square">
            <a:spAutoFit/>
          </a:bodyPr>
          <a:lstStyle/>
          <a:p>
            <a:pPr>
              <a:lnSpc>
                <a:spcPct val="150000"/>
              </a:lnSpc>
            </a:pP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in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ex</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rhoncus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molestie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id</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vitae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libero.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Aenean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semper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posuere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eran</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ullamcorper</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Phasellus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maximus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tempus</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r>
              <a:rPr lang="tr-TR" sz="2800" err="1">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scelerisque</a:t>
            </a:r>
            <a:r>
              <a:rPr lang="tr-TR" sz="2800">
                <a:solidFill>
                  <a:schemeClr val="tx1">
                    <a:lumMod val="75000"/>
                    <a:lumOff val="25000"/>
                  </a:schemeClr>
                </a:solidFill>
                <a:latin typeface="Noto Sans Light" panose="020B0402040504020204" pitchFamily="34" charset="0"/>
                <a:ea typeface="Noto Sans Light" panose="020B0402040504020204" pitchFamily="34" charset="0"/>
                <a:cs typeface="Noto Sans Light" panose="020B0402040504020204" pitchFamily="34" charset="0"/>
              </a:rPr>
              <a:t>. </a:t>
            </a:r>
          </a:p>
        </p:txBody>
      </p:sp>
      <p:cxnSp>
        <p:nvCxnSpPr>
          <p:cNvPr id="48" name="Straight Connector 47">
            <a:extLst>
              <a:ext uri="{FF2B5EF4-FFF2-40B4-BE49-F238E27FC236}">
                <a16:creationId xmlns:a16="http://schemas.microsoft.com/office/drawing/2014/main" id="{C02D86C6-9439-D048-A215-C5907494E6A4}"/>
              </a:ext>
            </a:extLst>
          </p:cNvPr>
          <p:cNvCxnSpPr>
            <a:cxnSpLocks/>
          </p:cNvCxnSpPr>
          <p:nvPr/>
        </p:nvCxnSpPr>
        <p:spPr>
          <a:xfrm>
            <a:off x="3159010" y="4325576"/>
            <a:ext cx="590143"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33230AD-51FF-534F-A106-BB088FD7F41E}"/>
              </a:ext>
            </a:extLst>
          </p:cNvPr>
          <p:cNvSpPr txBox="1"/>
          <p:nvPr/>
        </p:nvSpPr>
        <p:spPr>
          <a:xfrm>
            <a:off x="11864208" y="1394102"/>
            <a:ext cx="3578224" cy="830997"/>
          </a:xfrm>
          <a:prstGeom prst="rect">
            <a:avLst/>
          </a:prstGeom>
          <a:noFill/>
        </p:spPr>
        <p:txBody>
          <a:bodyPr wrap="none" rtlCol="0">
            <a:noAutofit/>
          </a:bodyPr>
          <a:lstStyle>
            <a:defPPr>
              <a:defRPr lang="en-US"/>
            </a:defPPr>
            <a:lvl1pPr algn="ctr">
              <a:defRPr sz="5400">
                <a:solidFill>
                  <a:srgbClr val="41414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lgn="l"/>
            <a:r>
              <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Facebook </a:t>
            </a:r>
            <a:r>
              <a:rPr lang="tr-TR" sz="4800" err="1">
                <a:solidFill>
                  <a:schemeClr val="tx2"/>
                </a:solidFill>
                <a:latin typeface="Noto Sans Light" panose="020B0402040504020204" pitchFamily="34" charset="0"/>
                <a:ea typeface="Noto Sans Light" panose="020B0402040504020204" pitchFamily="34" charset="0"/>
                <a:cs typeface="Noto Sans Light" panose="020B0402040504020204" pitchFamily="34" charset="0"/>
              </a:rPr>
              <a:t>Stats</a:t>
            </a:r>
            <a:endParaRPr lang="tr-TR" sz="4800">
              <a:solidFill>
                <a:schemeClr val="tx2"/>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51" name="TextBox 50">
            <a:extLst>
              <a:ext uri="{FF2B5EF4-FFF2-40B4-BE49-F238E27FC236}">
                <a16:creationId xmlns:a16="http://schemas.microsoft.com/office/drawing/2014/main" id="{0628F521-9021-854D-8791-9790E61B79F0}"/>
              </a:ext>
            </a:extLst>
          </p:cNvPr>
          <p:cNvSpPr txBox="1"/>
          <p:nvPr/>
        </p:nvSpPr>
        <p:spPr>
          <a:xfrm>
            <a:off x="3159010" y="1206364"/>
            <a:ext cx="8270534" cy="1107996"/>
          </a:xfrm>
          <a:prstGeom prst="rect">
            <a:avLst/>
          </a:prstGeom>
          <a:noFill/>
          <a:ln w="63500">
            <a:solidFill>
              <a:schemeClr val="tx2"/>
            </a:solidFill>
          </a:ln>
        </p:spPr>
        <p:txBody>
          <a:bodyPr wrap="none" lIns="182880" tIns="182880" rIns="182880" bIns="182880" rtlCol="0">
            <a:spAutoFit/>
          </a:bodyPr>
          <a:lstStyle/>
          <a:p>
            <a:pPr algn="l"/>
            <a:r>
              <a:rPr lang="en-US" sz="4800" b="1">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rPr>
              <a:t>SOCIAL MEDIA ANALYSIS</a:t>
            </a:r>
          </a:p>
        </p:txBody>
      </p:sp>
    </p:spTree>
    <p:extLst>
      <p:ext uri="{BB962C8B-B14F-4D97-AF65-F5344CB8AC3E}">
        <p14:creationId xmlns:p14="http://schemas.microsoft.com/office/powerpoint/2010/main" val="152406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E66A4F"/>
      </a:accent1>
      <a:accent2>
        <a:srgbClr val="589690"/>
      </a:accent2>
      <a:accent3>
        <a:srgbClr val="7F8685"/>
      </a:accent3>
      <a:accent4>
        <a:srgbClr val="71BEB5"/>
      </a:accent4>
      <a:accent5>
        <a:srgbClr val="C96D40"/>
      </a:accent5>
      <a:accent6>
        <a:srgbClr val="5179AD"/>
      </a:accent6>
      <a:hlink>
        <a:srgbClr val="A0222A"/>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6869"/>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lumMod val="95000"/>
              <a:lumOff val="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w="63500">
          <a:solidFill>
            <a:schemeClr val="tx2"/>
          </a:solidFill>
        </a:ln>
      </a:spPr>
      <a:bodyPr wrap="none" lIns="182880" tIns="182880" rIns="182880" bIns="182880" rtlCol="0">
        <a:spAutoFit/>
      </a:bodyPr>
      <a:lstStyle>
        <a:defPPr algn="l">
          <a:defRPr sz="4800" b="1" dirty="0" smtClean="0">
            <a:solidFill>
              <a:schemeClr val="tx1">
                <a:lumMod val="75000"/>
                <a:lumOff val="25000"/>
              </a:schemeClr>
            </a:solidFill>
            <a:latin typeface="Noto Sans Black" panose="020B0502040504020204" pitchFamily="34" charset="0"/>
            <a:ea typeface="Lato Heavy" panose="020F0502020204030203" pitchFamily="34" charset="0"/>
            <a:cs typeface="Lato Heavy"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10500</TotalTime>
  <Words>6851</Words>
  <Application>Microsoft Macintosh PowerPoint</Application>
  <PresentationFormat>Custom</PresentationFormat>
  <Paragraphs>1372</Paragraphs>
  <Slides>110</Slides>
  <Notes>110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110</vt:i4>
      </vt:variant>
    </vt:vector>
  </HeadingPairs>
  <TitlesOfParts>
    <vt:vector size="122" baseType="lpstr">
      <vt:lpstr>Arial</vt:lpstr>
      <vt:lpstr>Calibri</vt:lpstr>
      <vt:lpstr>Calibri Light</vt:lpstr>
      <vt:lpstr>Font Awesome 5 Free</vt:lpstr>
      <vt:lpstr>Font Awesome 5 Free Solid</vt:lpstr>
      <vt:lpstr>Noto Sans</vt:lpstr>
      <vt:lpstr>Noto Sans Black</vt:lpstr>
      <vt:lpstr>Noto Sans Light</vt:lpstr>
      <vt:lpstr>Noto Sans SemiBold</vt:lpstr>
      <vt:lpstr>Open Sans Light</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Daniel Bruneau</cp:lastModifiedBy>
  <cp:revision>1082</cp:revision>
  <dcterms:created xsi:type="dcterms:W3CDTF">2014-09-26T10:57:37Z</dcterms:created>
  <dcterms:modified xsi:type="dcterms:W3CDTF">2019-09-15T21:47:53Z</dcterms:modified>
</cp:coreProperties>
</file>