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475" r:id="rId2"/>
    <p:sldId id="428" r:id="rId3"/>
    <p:sldId id="408" r:id="rId4"/>
    <p:sldId id="414" r:id="rId5"/>
    <p:sldId id="431" r:id="rId6"/>
    <p:sldId id="409" r:id="rId7"/>
    <p:sldId id="401" r:id="rId8"/>
    <p:sldId id="443" r:id="rId9"/>
    <p:sldId id="453" r:id="rId10"/>
    <p:sldId id="365" r:id="rId11"/>
    <p:sldId id="463" r:id="rId12"/>
    <p:sldId id="466" r:id="rId13"/>
  </p:sldIdLst>
  <p:sldSz cx="24384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727E"/>
    <a:srgbClr val="8AC7C0"/>
    <a:srgbClr val="64BFEC"/>
    <a:srgbClr val="FF814E"/>
    <a:srgbClr val="FE6869"/>
    <a:srgbClr val="3B8686"/>
    <a:srgbClr val="0B486B"/>
    <a:srgbClr val="F6B1C3"/>
    <a:srgbClr val="F3B562"/>
    <a:srgbClr val="685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417" autoAdjust="0"/>
    <p:restoredTop sz="86399"/>
  </p:normalViewPr>
  <p:slideViewPr>
    <p:cSldViewPr snapToGrid="0">
      <p:cViewPr varScale="1">
        <p:scale>
          <a:sx n="68" d="100"/>
          <a:sy n="68" d="100"/>
        </p:scale>
        <p:origin x="520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notesViewPr>
    <p:cSldViewPr snapToGrid="0">
      <p:cViewPr varScale="1">
        <p:scale>
          <a:sx n="119" d="100"/>
          <a:sy n="119" d="100"/>
        </p:scale>
        <p:origin x="335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CD3A1-9116-DC45-95F2-25CB97F9804D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AFADC-9AB7-8440-A05B-CF2093E49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1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AFADC-9AB7-8440-A05B-CF2093E494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36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AFADC-9AB7-8440-A05B-CF2093E494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34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AFADC-9AB7-8440-A05B-CF2093E494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75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AFADC-9AB7-8440-A05B-CF2093E494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3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AFADC-9AB7-8440-A05B-CF2093E494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47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AFADC-9AB7-8440-A05B-CF2093E494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58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AFADC-9AB7-8440-A05B-CF2093E494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47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AFADC-9AB7-8440-A05B-CF2093E494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27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AFADC-9AB7-8440-A05B-CF2093E494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57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AFADC-9AB7-8440-A05B-CF2093E494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34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AFADC-9AB7-8440-A05B-CF2093E494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42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AFADC-9AB7-8440-A05B-CF2093E494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8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C20F2AF2-EA92-44F8-853B-5E3554E36C4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C20F2AF2-EA92-44F8-853B-5E3554E36C4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C20F2AF2-EA92-44F8-853B-5E3554E36C4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C20F2AF2-EA92-44F8-853B-5E3554E36C4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</p:spPr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C20F2AF2-EA92-44F8-853B-5E3554E36C4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C20F2AF2-EA92-44F8-853B-5E3554E36C4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C20F2AF2-EA92-44F8-853B-5E3554E36C4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C20F2AF2-EA92-44F8-853B-5E3554E36C4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C20F2AF2-EA92-44F8-853B-5E3554E36C4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C20F2AF2-EA92-44F8-853B-5E3554E36C4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C20F2AF2-EA92-44F8-853B-5E3554E36C4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accent3">
                <a:lumMod val="5000"/>
                <a:lumOff val="95000"/>
                <a:alpha val="66000"/>
              </a:schemeClr>
            </a:gs>
            <a:gs pos="88000">
              <a:schemeClr val="bg2">
                <a:alpha val="30000"/>
                <a:lumMod val="73000"/>
                <a:lumOff val="2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307465" y="12755628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169B41-4492-8847-8E04-5A00B0DBCEC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9442" y="143496"/>
            <a:ext cx="2835216" cy="77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2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69955" y="9326846"/>
            <a:ext cx="458542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0" b="1" spc="600">
                <a:solidFill>
                  <a:schemeClr val="tx1">
                    <a:lumMod val="75000"/>
                    <a:lumOff val="25000"/>
                  </a:schemeClr>
                </a:solidFill>
                <a:latin typeface="Noto Sans Black" panose="020B05020405040202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PGTS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328584" y="11727503"/>
            <a:ext cx="17918676" cy="426397"/>
            <a:chOff x="5886450" y="9696450"/>
            <a:chExt cx="12801600" cy="266700"/>
          </a:xfrm>
        </p:grpSpPr>
        <p:sp>
          <p:nvSpPr>
            <p:cNvPr id="13" name="Rectangle 12"/>
            <p:cNvSpPr/>
            <p:nvPr/>
          </p:nvSpPr>
          <p:spPr>
            <a:xfrm>
              <a:off x="5886450" y="9696450"/>
              <a:ext cx="3200400" cy="2667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086850" y="9696450"/>
              <a:ext cx="3200400" cy="266700"/>
            </a:xfrm>
            <a:prstGeom prst="rect">
              <a:avLst/>
            </a:prstGeom>
            <a:solidFill>
              <a:srgbClr val="8AC7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287250" y="9696450"/>
              <a:ext cx="3200400" cy="2667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487650" y="9696450"/>
              <a:ext cx="3200400" cy="2667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37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05800"/>
            <a:ext cx="24384000" cy="5410199"/>
          </a:xfrm>
          <a:prstGeom prst="rect">
            <a:avLst/>
          </a:prstGeom>
          <a:solidFill>
            <a:srgbClr val="685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588065" y="6977432"/>
            <a:ext cx="2609850" cy="260985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143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16186086" y="6977432"/>
            <a:ext cx="2609850" cy="260985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143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86656" y="61511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>
                <a:solidFill>
                  <a:srgbClr val="64BFEC"/>
                </a:solidFill>
                <a:latin typeface="Font Awesome 5 Free Solid" panose="02000503000000000000" pitchFamily="2" charset="2"/>
              </a:rPr>
              <a:t></a:t>
            </a:r>
            <a:endParaRPr lang="tr-TR">
              <a:solidFill>
                <a:srgbClr val="64BFEC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84677" y="6151099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>
                <a:solidFill>
                  <a:srgbClr val="FF814E"/>
                </a:solidFill>
                <a:latin typeface="Font Awesome 5 Free Solid" panose="02000503000000000000" pitchFamily="2" charset="2"/>
              </a:rPr>
              <a:t></a:t>
            </a:r>
            <a:endParaRPr lang="tr-TR">
              <a:solidFill>
                <a:srgbClr val="FF814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1780" y="4527422"/>
            <a:ext cx="7702420" cy="1316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2800">
                <a:solidFill>
                  <a:prstClr val="black">
                    <a:lumMod val="75000"/>
                    <a:lumOff val="25000"/>
                  </a:prst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amet, consectetur adipiscing elit. Phasellus efficitur placerat.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3639801" y="4527422"/>
            <a:ext cx="77024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2800">
                <a:solidFill>
                  <a:prstClr val="black">
                    <a:lumMod val="75000"/>
                    <a:lumOff val="25000"/>
                  </a:prst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amet, consectetur adipiscing elit. Phasellus efficitur placerat.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41780" y="10318401"/>
            <a:ext cx="18300441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Phasellus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avere</a:t>
            </a:r>
            <a:r>
              <a:rPr lang="tr-TR" sz="2800" b="1">
                <a:solidFill>
                  <a:schemeClr val="bg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maximus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tempus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scelerisque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r>
              <a:rPr lang="tr-TR" sz="2800" b="1">
                <a:solidFill>
                  <a:schemeClr val="bg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accumsan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augue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mauris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tincidunt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tempus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leo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pharetra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in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blandit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sagittis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ante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porttitor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egestas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ultrices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ornare</a:t>
            </a:r>
            <a:r>
              <a:rPr lang="tr-TR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54375" y="7478575"/>
            <a:ext cx="170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>
                <a:solidFill>
                  <a:srgbClr val="64BFEC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JOHN DOE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4318286" y="7478575"/>
            <a:ext cx="1611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2400" b="1">
                <a:solidFill>
                  <a:srgbClr val="FF814E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JANE DOE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9ADC43-BE92-3045-9D3F-215F3284F0F5}"/>
              </a:ext>
            </a:extLst>
          </p:cNvPr>
          <p:cNvSpPr txBox="1"/>
          <p:nvPr/>
        </p:nvSpPr>
        <p:spPr>
          <a:xfrm>
            <a:off x="11069529" y="1403857"/>
            <a:ext cx="3578224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l"/>
            <a:r>
              <a:rPr lang="tr-TR" sz="480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What</a:t>
            </a:r>
            <a:r>
              <a:rPr lang="tr-TR" sz="4800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480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They</a:t>
            </a:r>
            <a:r>
              <a:rPr lang="tr-TR" sz="4800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Say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173492-A3DC-EB40-AE32-E6D84857D807}"/>
              </a:ext>
            </a:extLst>
          </p:cNvPr>
          <p:cNvSpPr txBox="1"/>
          <p:nvPr/>
        </p:nvSpPr>
        <p:spPr>
          <a:xfrm>
            <a:off x="3159010" y="1206364"/>
            <a:ext cx="7494680" cy="1107996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txBody>
          <a:bodyPr wrap="none" lIns="182880" tIns="182880" rIns="182880" bIns="182880" rtlCol="0">
            <a:spAutoFit/>
          </a:bodyPr>
          <a:lstStyle/>
          <a:p>
            <a:pPr algn="l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  <a:latin typeface="Noto Sans Black" panose="020B05020405040202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CLIENT TESTIMONIALS</a:t>
            </a:r>
          </a:p>
        </p:txBody>
      </p:sp>
    </p:spTree>
    <p:extLst>
      <p:ext uri="{BB962C8B-B14F-4D97-AF65-F5344CB8AC3E}">
        <p14:creationId xmlns:p14="http://schemas.microsoft.com/office/powerpoint/2010/main" val="305232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962145" y="4495800"/>
            <a:ext cx="1752600" cy="1752600"/>
          </a:xfrm>
          <a:prstGeom prst="ellipse">
            <a:avLst/>
          </a:prstGeom>
          <a:solidFill>
            <a:srgbClr val="FE6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8962145" y="6992948"/>
            <a:ext cx="1752600" cy="1752600"/>
          </a:xfrm>
          <a:prstGeom prst="ellipse">
            <a:avLst/>
          </a:prstGeom>
          <a:solidFill>
            <a:srgbClr val="8AC7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8962145" y="9490093"/>
            <a:ext cx="1752600" cy="1752600"/>
          </a:xfrm>
          <a:prstGeom prst="ellipse">
            <a:avLst/>
          </a:prstGeom>
          <a:solidFill>
            <a:srgbClr val="FF8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26500" y="4713151"/>
            <a:ext cx="82586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8000" b="1">
                <a:solidFill>
                  <a:schemeClr val="bg1"/>
                </a:solidFill>
                <a:latin typeface="Font Awesome 5 Free Solid" panose="02000503000000000000" pitchFamily="2" charset="2"/>
              </a:rPr>
              <a:t></a:t>
            </a:r>
            <a:endParaRPr lang="tr-TR" sz="80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16693" y="7361414"/>
            <a:ext cx="10502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000" b="1">
                <a:solidFill>
                  <a:schemeClr val="bg1"/>
                </a:solidFill>
                <a:latin typeface="Font Awesome 5 Free Solid" panose="02000503000000000000" pitchFamily="2" charset="2"/>
              </a:rPr>
              <a:t></a:t>
            </a:r>
            <a:endParaRPr lang="tr-TR" sz="600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99490" y="9870289"/>
            <a:ext cx="9541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000" b="1">
                <a:solidFill>
                  <a:schemeClr val="bg1"/>
                </a:solidFill>
                <a:latin typeface="Font Awesome 5 Free Solid" panose="02000503000000000000" pitchFamily="2" charset="2"/>
              </a:rPr>
              <a:t></a:t>
            </a:r>
            <a:endParaRPr lang="tr-TR" sz="600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79100" y="5079712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>
                <a:solidFill>
                  <a:srgbClr val="FE6869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0123-456-789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279100" y="7576857"/>
            <a:ext cx="4004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>
                <a:solidFill>
                  <a:srgbClr val="8AC7C0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CHIME@MAIL.COM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279101" y="10073999"/>
            <a:ext cx="41427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>
                <a:solidFill>
                  <a:srgbClr val="FF814E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CHIME ST. NO:1 NYC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A658613-BE93-FD48-BBAD-D3EA58C0D32F}"/>
              </a:ext>
            </a:extLst>
          </p:cNvPr>
          <p:cNvCxnSpPr>
            <a:cxnSpLocks/>
          </p:cNvCxnSpPr>
          <p:nvPr/>
        </p:nvCxnSpPr>
        <p:spPr>
          <a:xfrm>
            <a:off x="3159010" y="4325576"/>
            <a:ext cx="590143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165BCDD-0EC1-8E45-B9CD-7D89B557132F}"/>
              </a:ext>
            </a:extLst>
          </p:cNvPr>
          <p:cNvSpPr txBox="1"/>
          <p:nvPr/>
        </p:nvSpPr>
        <p:spPr>
          <a:xfrm>
            <a:off x="8144800" y="1377412"/>
            <a:ext cx="3578224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l"/>
            <a:r>
              <a:rPr lang="tr-TR" sz="480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Contact</a:t>
            </a:r>
            <a:r>
              <a:rPr lang="tr-TR" sz="4800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480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Info</a:t>
            </a:r>
            <a:endParaRPr lang="tr-TR" sz="4800">
              <a:solidFill>
                <a:schemeClr val="tx2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FE8A02-3900-1142-95DC-D97C628DF4B7}"/>
              </a:ext>
            </a:extLst>
          </p:cNvPr>
          <p:cNvSpPr txBox="1"/>
          <p:nvPr/>
        </p:nvSpPr>
        <p:spPr>
          <a:xfrm>
            <a:off x="3159010" y="1206364"/>
            <a:ext cx="4328749" cy="1107996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txBody>
          <a:bodyPr wrap="none" lIns="182880" tIns="182880" rIns="182880" bIns="182880" rtlCol="0">
            <a:spAutoFit/>
          </a:bodyPr>
          <a:lstStyle/>
          <a:p>
            <a:pPr algn="l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  <a:latin typeface="Noto Sans Black" panose="020B05020405040202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CONTACT US</a:t>
            </a:r>
          </a:p>
        </p:txBody>
      </p:sp>
    </p:spTree>
    <p:extLst>
      <p:ext uri="{BB962C8B-B14F-4D97-AF65-F5344CB8AC3E}">
        <p14:creationId xmlns:p14="http://schemas.microsoft.com/office/powerpoint/2010/main" val="149782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23622" y="6512868"/>
            <a:ext cx="11336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6000" b="1">
                <a:solidFill>
                  <a:schemeClr val="tx1">
                    <a:lumMod val="75000"/>
                    <a:lumOff val="25000"/>
                  </a:schemeClr>
                </a:solidFill>
                <a:latin typeface="Noto Sans Black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THANK YOU FOR LISTENING!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676474" y="5127873"/>
            <a:ext cx="113685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600" b="1">
                <a:solidFill>
                  <a:srgbClr val="8AC7C0"/>
                </a:solidFill>
                <a:latin typeface="Font Awesome 5 Free Solid" panose="02000503000000000000" pitchFamily="2" charset="2"/>
              </a:rPr>
              <a:t></a:t>
            </a:r>
            <a:endParaRPr lang="tr-TR" sz="6600">
              <a:solidFill>
                <a:srgbClr val="8AC7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81963" y="7528531"/>
            <a:ext cx="5420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800" b="1">
                <a:solidFill>
                  <a:srgbClr val="8AC7C0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20752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1782" y="4884602"/>
            <a:ext cx="6233772" cy="271415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041782" y="7984945"/>
            <a:ext cx="6233772" cy="2714155"/>
          </a:xfrm>
          <a:prstGeom prst="rect">
            <a:avLst/>
          </a:prstGeom>
          <a:solidFill>
            <a:schemeClr val="accent3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5108441" y="4884602"/>
            <a:ext cx="6233780" cy="2714155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5108441" y="7984945"/>
            <a:ext cx="6233780" cy="2714155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75557" y="4884601"/>
            <a:ext cx="2714155" cy="27141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935101" y="5434023"/>
            <a:ext cx="13950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000">
                <a:solidFill>
                  <a:schemeClr val="bg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PART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101077" y="6033671"/>
            <a:ext cx="10631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6000" b="1">
                <a:solidFill>
                  <a:schemeClr val="bg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01</a:t>
            </a:r>
          </a:p>
        </p:txBody>
      </p:sp>
      <p:sp>
        <p:nvSpPr>
          <p:cNvPr id="99" name="Rectangle 98"/>
          <p:cNvSpPr/>
          <p:nvPr/>
        </p:nvSpPr>
        <p:spPr>
          <a:xfrm>
            <a:off x="9275557" y="7984944"/>
            <a:ext cx="2714155" cy="27141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394290" y="4884601"/>
            <a:ext cx="2714155" cy="271415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2394290" y="7984944"/>
            <a:ext cx="2714155" cy="27141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8038498" y="5495266"/>
            <a:ext cx="167492" cy="167492"/>
          </a:xfrm>
          <a:prstGeom prst="ellipse">
            <a:avLst/>
          </a:prstGeom>
          <a:solidFill>
            <a:srgbClr val="FE6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8038498" y="6157932"/>
            <a:ext cx="167492" cy="167492"/>
          </a:xfrm>
          <a:prstGeom prst="ellipse">
            <a:avLst/>
          </a:prstGeom>
          <a:solidFill>
            <a:srgbClr val="FE6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575503" y="5317402"/>
            <a:ext cx="3216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Introduction</a:t>
            </a:r>
            <a:endParaRPr lang="tr-TR" sz="2800">
              <a:solidFill>
                <a:srgbClr val="414141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285393" y="5980068"/>
            <a:ext cx="3506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About</a:t>
            </a:r>
            <a:r>
              <a:rPr lang="tr-TR" sz="2800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Our</a:t>
            </a:r>
            <a:r>
              <a:rPr lang="tr-TR" sz="2800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Works</a:t>
            </a:r>
          </a:p>
        </p:txBody>
      </p:sp>
      <p:sp>
        <p:nvSpPr>
          <p:cNvPr id="115" name="Oval 114"/>
          <p:cNvSpPr/>
          <p:nvPr/>
        </p:nvSpPr>
        <p:spPr>
          <a:xfrm>
            <a:off x="8038498" y="6820598"/>
            <a:ext cx="167492" cy="167492"/>
          </a:xfrm>
          <a:prstGeom prst="ellipse">
            <a:avLst/>
          </a:prstGeom>
          <a:solidFill>
            <a:srgbClr val="FE6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575503" y="6642734"/>
            <a:ext cx="3216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Who</a:t>
            </a:r>
            <a:r>
              <a:rPr lang="tr-TR" sz="2800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We</a:t>
            </a:r>
            <a:r>
              <a:rPr lang="tr-TR" sz="2800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Are</a:t>
            </a:r>
            <a:endParaRPr lang="tr-TR" sz="2800">
              <a:solidFill>
                <a:srgbClr val="414141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041779" y="4884601"/>
            <a:ext cx="414537" cy="27141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3050276" y="5434023"/>
            <a:ext cx="13950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000">
                <a:solidFill>
                  <a:schemeClr val="bg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PART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3216251" y="6033671"/>
            <a:ext cx="10631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6000" b="1">
                <a:solidFill>
                  <a:schemeClr val="bg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03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9935101" y="8528417"/>
            <a:ext cx="13950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000">
                <a:solidFill>
                  <a:schemeClr val="bg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PART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0101076" y="9128065"/>
            <a:ext cx="10631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6000" b="1">
                <a:solidFill>
                  <a:schemeClr val="bg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02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3050276" y="8533190"/>
            <a:ext cx="13950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000">
                <a:solidFill>
                  <a:schemeClr val="bg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PART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3216251" y="9132838"/>
            <a:ext cx="10631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6000" b="1">
                <a:solidFill>
                  <a:schemeClr val="bg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04</a:t>
            </a:r>
          </a:p>
        </p:txBody>
      </p:sp>
      <p:sp>
        <p:nvSpPr>
          <p:cNvPr id="124" name="Oval 123"/>
          <p:cNvSpPr/>
          <p:nvPr/>
        </p:nvSpPr>
        <p:spPr>
          <a:xfrm>
            <a:off x="8038498" y="8562135"/>
            <a:ext cx="167492" cy="167492"/>
          </a:xfrm>
          <a:prstGeom prst="ellipse">
            <a:avLst/>
          </a:prstGeom>
          <a:solidFill>
            <a:srgbClr val="8AC7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8038498" y="9224801"/>
            <a:ext cx="167492" cy="167492"/>
          </a:xfrm>
          <a:prstGeom prst="ellipse">
            <a:avLst/>
          </a:prstGeom>
          <a:solidFill>
            <a:srgbClr val="8AC7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860894" y="8384271"/>
            <a:ext cx="393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Introduction</a:t>
            </a:r>
            <a:endParaRPr lang="tr-TR" sz="2800">
              <a:solidFill>
                <a:srgbClr val="414141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119419" y="9046937"/>
            <a:ext cx="3672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Who</a:t>
            </a:r>
            <a:r>
              <a:rPr lang="tr-TR" sz="2800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We</a:t>
            </a:r>
            <a:r>
              <a:rPr lang="tr-TR" sz="2800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Work</a:t>
            </a:r>
            <a:r>
              <a:rPr lang="tr-TR" sz="2800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With</a:t>
            </a:r>
            <a:endParaRPr lang="tr-TR" sz="2800">
              <a:solidFill>
                <a:srgbClr val="414141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8038498" y="9887467"/>
            <a:ext cx="167492" cy="167492"/>
          </a:xfrm>
          <a:prstGeom prst="ellipse">
            <a:avLst/>
          </a:prstGeom>
          <a:solidFill>
            <a:srgbClr val="8AC7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860895" y="9709603"/>
            <a:ext cx="393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Who</a:t>
            </a:r>
            <a:r>
              <a:rPr lang="tr-TR" sz="2800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We</a:t>
            </a:r>
            <a:r>
              <a:rPr lang="tr-TR" sz="2800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Are</a:t>
            </a:r>
            <a:endParaRPr lang="tr-TR" sz="2800">
              <a:solidFill>
                <a:srgbClr val="414141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041779" y="7984944"/>
            <a:ext cx="414537" cy="27141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0927684" y="4884601"/>
            <a:ext cx="414537" cy="271415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20927684" y="7984944"/>
            <a:ext cx="414537" cy="27141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16227632" y="5495266"/>
            <a:ext cx="167492" cy="167492"/>
          </a:xfrm>
          <a:prstGeom prst="ellipse">
            <a:avLst/>
          </a:prstGeom>
          <a:solidFill>
            <a:srgbClr val="64B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16227632" y="6157932"/>
            <a:ext cx="167492" cy="167492"/>
          </a:xfrm>
          <a:prstGeom prst="ellipse">
            <a:avLst/>
          </a:prstGeom>
          <a:solidFill>
            <a:srgbClr val="64B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6663067" y="5317402"/>
            <a:ext cx="343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Description </a:t>
            </a:r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Slides</a:t>
            </a:r>
            <a:endParaRPr lang="tr-TR" sz="2800">
              <a:solidFill>
                <a:srgbClr val="414141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6663067" y="5980068"/>
            <a:ext cx="343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Photo </a:t>
            </a:r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Galleries</a:t>
            </a:r>
            <a:endParaRPr lang="tr-TR" sz="2800">
              <a:solidFill>
                <a:srgbClr val="414141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16227632" y="6820598"/>
            <a:ext cx="167492" cy="167492"/>
          </a:xfrm>
          <a:prstGeom prst="ellipse">
            <a:avLst/>
          </a:prstGeom>
          <a:solidFill>
            <a:srgbClr val="64B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663067" y="6642734"/>
            <a:ext cx="343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Client </a:t>
            </a:r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Testimonials</a:t>
            </a:r>
            <a:endParaRPr lang="tr-TR" sz="2800">
              <a:solidFill>
                <a:srgbClr val="414141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16227632" y="8562135"/>
            <a:ext cx="167492" cy="167492"/>
          </a:xfrm>
          <a:prstGeom prst="ellipse">
            <a:avLst/>
          </a:prstGeom>
          <a:solidFill>
            <a:srgbClr val="FF8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16227632" y="9224801"/>
            <a:ext cx="167492" cy="167492"/>
          </a:xfrm>
          <a:prstGeom prst="ellipse">
            <a:avLst/>
          </a:prstGeom>
          <a:solidFill>
            <a:srgbClr val="FF8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6663067" y="8384271"/>
            <a:ext cx="343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Description </a:t>
            </a:r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Slides</a:t>
            </a:r>
            <a:endParaRPr lang="tr-TR" sz="2800">
              <a:solidFill>
                <a:srgbClr val="414141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6663067" y="9046937"/>
            <a:ext cx="343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References</a:t>
            </a:r>
            <a:endParaRPr lang="tr-TR" sz="2800">
              <a:solidFill>
                <a:srgbClr val="414141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16227632" y="9887467"/>
            <a:ext cx="167492" cy="167492"/>
          </a:xfrm>
          <a:prstGeom prst="ellipse">
            <a:avLst/>
          </a:prstGeom>
          <a:solidFill>
            <a:srgbClr val="FF8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6663067" y="9709603"/>
            <a:ext cx="343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err="1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Map</a:t>
            </a:r>
            <a:r>
              <a:rPr lang="tr-TR" sz="2800">
                <a:solidFill>
                  <a:srgbClr val="414141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Analysis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7CC4233-D87E-1543-A50F-EFC0DDD87CF7}"/>
              </a:ext>
            </a:extLst>
          </p:cNvPr>
          <p:cNvSpPr txBox="1"/>
          <p:nvPr/>
        </p:nvSpPr>
        <p:spPr>
          <a:xfrm>
            <a:off x="10154717" y="1470526"/>
            <a:ext cx="4342185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l"/>
            <a:r>
              <a:rPr lang="tr-TR" sz="4800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Content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CE64FC-ED70-354E-A0A3-4947C5D55E0E}"/>
              </a:ext>
            </a:extLst>
          </p:cNvPr>
          <p:cNvSpPr txBox="1"/>
          <p:nvPr/>
        </p:nvSpPr>
        <p:spPr>
          <a:xfrm>
            <a:off x="3041779" y="1320283"/>
            <a:ext cx="6771726" cy="1107996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txBody>
          <a:bodyPr wrap="none" lIns="182880" tIns="182880" rIns="182880" bIns="182880" rtlCol="0">
            <a:spAutoFit/>
          </a:bodyPr>
          <a:lstStyle/>
          <a:p>
            <a:pPr algn="l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  <a:latin typeface="Noto Sans Black" panose="020B05020405040202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286661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041780" y="4876800"/>
            <a:ext cx="10905598" cy="35623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44613" y="4876800"/>
            <a:ext cx="7246015" cy="7219950"/>
          </a:xfrm>
          <a:prstGeom prst="rect">
            <a:avLst/>
          </a:prstGeom>
          <a:solidFill>
            <a:srgbClr val="0B48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41780" y="8534400"/>
            <a:ext cx="10905598" cy="35623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54787" y="5670620"/>
            <a:ext cx="2425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>
                <a:solidFill>
                  <a:schemeClr val="bg1">
                    <a:lumMod val="95000"/>
                  </a:schemeClr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PROJECT NAME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902261" y="6132285"/>
            <a:ext cx="553071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in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ex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rhoncus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molestie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id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vitae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libero.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Aenean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semper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posuere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ullamcorper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Phasellus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maximus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tempus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scelerisque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Nulla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accumsan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augue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eget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mauris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tincidunt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,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vel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tempus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leo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pharetra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in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velit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blandit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,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sagittis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ante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sit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amet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,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porttitor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dolor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Donec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egestas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ultrices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urna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sit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amet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ornare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Nulla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venenatis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a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tellus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sit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ame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commodo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,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arcu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non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tempus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consequat</a:t>
            </a:r>
            <a:r>
              <a:rPr lang="tr-TR" sz="2200">
                <a:solidFill>
                  <a:schemeClr val="bg1">
                    <a:lumMod val="9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</a:t>
            </a:r>
          </a:p>
        </p:txBody>
      </p:sp>
      <p:sp>
        <p:nvSpPr>
          <p:cNvPr id="25" name="Freeform 24"/>
          <p:cNvSpPr/>
          <p:nvPr/>
        </p:nvSpPr>
        <p:spPr>
          <a:xfrm rot="5400000">
            <a:off x="2614687" y="8156889"/>
            <a:ext cx="1447460" cy="659774"/>
          </a:xfrm>
          <a:custGeom>
            <a:avLst/>
            <a:gdLst>
              <a:gd name="connsiteX0" fmla="*/ 1636827 w 3273655"/>
              <a:gd name="connsiteY0" fmla="*/ 0 h 1492180"/>
              <a:gd name="connsiteX1" fmla="*/ 3272857 w 3273655"/>
              <a:gd name="connsiteY1" fmla="*/ 1476378 h 1492180"/>
              <a:gd name="connsiteX2" fmla="*/ 3273655 w 3273655"/>
              <a:gd name="connsiteY2" fmla="*/ 1492180 h 1492180"/>
              <a:gd name="connsiteX3" fmla="*/ 0 w 3273655"/>
              <a:gd name="connsiteY3" fmla="*/ 1492180 h 1492180"/>
              <a:gd name="connsiteX4" fmla="*/ 798 w 3273655"/>
              <a:gd name="connsiteY4" fmla="*/ 1476378 h 1492180"/>
              <a:gd name="connsiteX5" fmla="*/ 1636827 w 3273655"/>
              <a:gd name="connsiteY5" fmla="*/ 0 h 1492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3655" h="1492180">
                <a:moveTo>
                  <a:pt x="1636827" y="0"/>
                </a:moveTo>
                <a:cubicBezTo>
                  <a:pt x="2488305" y="0"/>
                  <a:pt x="3188641" y="647119"/>
                  <a:pt x="3272857" y="1476378"/>
                </a:cubicBezTo>
                <a:lnTo>
                  <a:pt x="3273655" y="1492180"/>
                </a:lnTo>
                <a:lnTo>
                  <a:pt x="0" y="1492180"/>
                </a:lnTo>
                <a:lnTo>
                  <a:pt x="798" y="1476378"/>
                </a:lnTo>
                <a:cubicBezTo>
                  <a:pt x="85013" y="647119"/>
                  <a:pt x="785349" y="0"/>
                  <a:pt x="1636827" y="0"/>
                </a:cubicBezTo>
                <a:close/>
              </a:path>
            </a:pathLst>
          </a:custGeom>
          <a:solidFill>
            <a:srgbClr val="0B486B"/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95EFC7E-DAD0-5044-80E4-34C7F9658AD6}"/>
              </a:ext>
            </a:extLst>
          </p:cNvPr>
          <p:cNvCxnSpPr>
            <a:cxnSpLocks/>
          </p:cNvCxnSpPr>
          <p:nvPr/>
        </p:nvCxnSpPr>
        <p:spPr>
          <a:xfrm>
            <a:off x="3159010" y="4325576"/>
            <a:ext cx="590143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4009704-2E21-BA4D-B39C-5735DE052C7A}"/>
              </a:ext>
            </a:extLst>
          </p:cNvPr>
          <p:cNvSpPr txBox="1"/>
          <p:nvPr/>
        </p:nvSpPr>
        <p:spPr>
          <a:xfrm>
            <a:off x="9510449" y="1323093"/>
            <a:ext cx="3578224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l"/>
            <a:r>
              <a:rPr lang="tr-TR" sz="4800" dirty="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Two</a:t>
            </a:r>
            <a:r>
              <a:rPr lang="tr-TR" sz="4800" dirty="0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4800" dirty="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Images</a:t>
            </a:r>
            <a:endParaRPr lang="tr-TR" sz="4800" dirty="0">
              <a:solidFill>
                <a:schemeClr val="tx2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074C3B-613A-C743-BBCD-274FA70172A1}"/>
              </a:ext>
            </a:extLst>
          </p:cNvPr>
          <p:cNvSpPr txBox="1"/>
          <p:nvPr/>
        </p:nvSpPr>
        <p:spPr>
          <a:xfrm>
            <a:off x="3159010" y="1206364"/>
            <a:ext cx="3963777" cy="1107996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txBody>
          <a:bodyPr wrap="none" lIns="182880" tIns="182880" rIns="182880" bIns="182880" rtlCol="0">
            <a:spAutoFit/>
          </a:bodyPr>
          <a:lstStyle/>
          <a:p>
            <a:pPr algn="l"/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Black" panose="020B05020405040202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TEXT + IMAGE</a:t>
            </a:r>
          </a:p>
        </p:txBody>
      </p:sp>
    </p:spTree>
    <p:extLst>
      <p:ext uri="{BB962C8B-B14F-4D97-AF65-F5344CB8AC3E}">
        <p14:creationId xmlns:p14="http://schemas.microsoft.com/office/powerpoint/2010/main" val="184766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041780" y="4781550"/>
            <a:ext cx="1524000" cy="1524000"/>
            <a:chOff x="9658350" y="5314950"/>
            <a:chExt cx="4762500" cy="4762500"/>
          </a:xfrm>
        </p:grpSpPr>
        <p:grpSp>
          <p:nvGrpSpPr>
            <p:cNvPr id="38" name="Group 37"/>
            <p:cNvGrpSpPr/>
            <p:nvPr/>
          </p:nvGrpSpPr>
          <p:grpSpPr>
            <a:xfrm>
              <a:off x="9658350" y="5314950"/>
              <a:ext cx="4762500" cy="4762500"/>
              <a:chOff x="9658350" y="5314950"/>
              <a:chExt cx="4762500" cy="4762500"/>
            </a:xfrm>
          </p:grpSpPr>
          <p:sp>
            <p:nvSpPr>
              <p:cNvPr id="40" name="Freeform 39"/>
              <p:cNvSpPr/>
              <p:nvPr/>
            </p:nvSpPr>
            <p:spPr>
              <a:xfrm>
                <a:off x="1203960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E68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>
              <a:xfrm flipV="1">
                <a:off x="1203960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8AC7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 flipH="1">
                <a:off x="965835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64BF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>
              <a:xfrm flipH="1" flipV="1">
                <a:off x="965835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F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" name="Oval 38"/>
            <p:cNvSpPr/>
            <p:nvPr/>
          </p:nvSpPr>
          <p:spPr>
            <a:xfrm>
              <a:off x="10111923" y="5768523"/>
              <a:ext cx="3855357" cy="38553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550345" y="5155109"/>
            <a:ext cx="506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400" b="1">
                <a:solidFill>
                  <a:srgbClr val="41414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36613" y="4623095"/>
            <a:ext cx="61691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in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ex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rhoncus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molestie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vitae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libero.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Aenean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semper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avevam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posuere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ullamcorper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Phasellus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maximus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3278197" y="4781550"/>
            <a:ext cx="1524000" cy="1524000"/>
            <a:chOff x="9658350" y="5314950"/>
            <a:chExt cx="4762500" cy="4762500"/>
          </a:xfrm>
        </p:grpSpPr>
        <p:grpSp>
          <p:nvGrpSpPr>
            <p:cNvPr id="16" name="Group 15"/>
            <p:cNvGrpSpPr/>
            <p:nvPr/>
          </p:nvGrpSpPr>
          <p:grpSpPr>
            <a:xfrm>
              <a:off x="9658350" y="5314950"/>
              <a:ext cx="4762500" cy="4762500"/>
              <a:chOff x="9658350" y="5314950"/>
              <a:chExt cx="4762500" cy="4762500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1203960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E68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>
              <a:xfrm flipV="1">
                <a:off x="1203960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8AC7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>
              <a:xfrm flipH="1">
                <a:off x="965835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64BF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 flipH="1" flipV="1">
                <a:off x="965835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F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10111923" y="5768523"/>
              <a:ext cx="3855357" cy="38553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3786762" y="5155109"/>
            <a:ext cx="506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400" b="1">
                <a:solidFill>
                  <a:srgbClr val="41414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173030" y="4623095"/>
            <a:ext cx="61691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in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ex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rhoncus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molestie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vitae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libero.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Aenean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semper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avevam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posuere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ullamcorper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Phasellus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maximus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041780" y="7193209"/>
            <a:ext cx="1524000" cy="1524000"/>
            <a:chOff x="9658350" y="5314950"/>
            <a:chExt cx="4762500" cy="4762500"/>
          </a:xfrm>
        </p:grpSpPr>
        <p:grpSp>
          <p:nvGrpSpPr>
            <p:cNvPr id="25" name="Group 24"/>
            <p:cNvGrpSpPr/>
            <p:nvPr/>
          </p:nvGrpSpPr>
          <p:grpSpPr>
            <a:xfrm>
              <a:off x="9658350" y="5314950"/>
              <a:ext cx="4762500" cy="4762500"/>
              <a:chOff x="9658350" y="5314950"/>
              <a:chExt cx="4762500" cy="4762500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1203960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E68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1203960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8AC7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>
              <a:xfrm flipH="1">
                <a:off x="965835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64BF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>
              <a:xfrm flipH="1" flipV="1">
                <a:off x="965835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F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Oval 25"/>
            <p:cNvSpPr/>
            <p:nvPr/>
          </p:nvSpPr>
          <p:spPr>
            <a:xfrm>
              <a:off x="10111923" y="5768523"/>
              <a:ext cx="3855357" cy="38553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550345" y="7566768"/>
            <a:ext cx="506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400" b="1">
                <a:solidFill>
                  <a:srgbClr val="41414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36613" y="7034754"/>
            <a:ext cx="61691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in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ex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rhoncus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molestie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vitae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libero.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Aenean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semper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avevam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posuere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ullamcorper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Phasellus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maximus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3278197" y="7193209"/>
            <a:ext cx="1524000" cy="1524000"/>
            <a:chOff x="9658350" y="5314950"/>
            <a:chExt cx="4762500" cy="4762500"/>
          </a:xfrm>
        </p:grpSpPr>
        <p:grpSp>
          <p:nvGrpSpPr>
            <p:cNvPr id="34" name="Group 33"/>
            <p:cNvGrpSpPr/>
            <p:nvPr/>
          </p:nvGrpSpPr>
          <p:grpSpPr>
            <a:xfrm>
              <a:off x="9658350" y="5314950"/>
              <a:ext cx="4762500" cy="4762500"/>
              <a:chOff x="9658350" y="5314950"/>
              <a:chExt cx="4762500" cy="4762500"/>
            </a:xfrm>
          </p:grpSpPr>
          <p:sp>
            <p:nvSpPr>
              <p:cNvPr id="37" name="Freeform 36"/>
              <p:cNvSpPr/>
              <p:nvPr/>
            </p:nvSpPr>
            <p:spPr>
              <a:xfrm>
                <a:off x="1203960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E68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 flipV="1">
                <a:off x="1203960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8AC7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>
              <a:xfrm flipH="1">
                <a:off x="965835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64BF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>
              <a:xfrm flipH="1" flipV="1">
                <a:off x="965835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F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5" name="Oval 34"/>
            <p:cNvSpPr/>
            <p:nvPr/>
          </p:nvSpPr>
          <p:spPr>
            <a:xfrm>
              <a:off x="10111923" y="5768523"/>
              <a:ext cx="3855357" cy="38553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3786762" y="7566768"/>
            <a:ext cx="506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400" b="1">
                <a:solidFill>
                  <a:srgbClr val="41414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5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5173030" y="7034754"/>
            <a:ext cx="61691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in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ex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rhoncus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molestie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vitae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libero.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Aenean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semper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avevam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posuere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ullamcorper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Phasellus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maximus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041780" y="9709535"/>
            <a:ext cx="1524000" cy="1524000"/>
            <a:chOff x="9658350" y="5314950"/>
            <a:chExt cx="4762500" cy="4762500"/>
          </a:xfrm>
        </p:grpSpPr>
        <p:grpSp>
          <p:nvGrpSpPr>
            <p:cNvPr id="50" name="Group 49"/>
            <p:cNvGrpSpPr/>
            <p:nvPr/>
          </p:nvGrpSpPr>
          <p:grpSpPr>
            <a:xfrm>
              <a:off x="9658350" y="5314950"/>
              <a:ext cx="4762500" cy="4762500"/>
              <a:chOff x="9658350" y="5314950"/>
              <a:chExt cx="4762500" cy="4762500"/>
            </a:xfrm>
          </p:grpSpPr>
          <p:sp>
            <p:nvSpPr>
              <p:cNvPr id="52" name="Freeform 51"/>
              <p:cNvSpPr/>
              <p:nvPr/>
            </p:nvSpPr>
            <p:spPr>
              <a:xfrm>
                <a:off x="1203960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E68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>
              <a:xfrm flipV="1">
                <a:off x="1203960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8AC7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>
              <a:xfrm flipH="1">
                <a:off x="965835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64BF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Freeform 54"/>
              <p:cNvSpPr/>
              <p:nvPr/>
            </p:nvSpPr>
            <p:spPr>
              <a:xfrm flipH="1" flipV="1">
                <a:off x="965835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F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" name="Oval 50"/>
            <p:cNvSpPr/>
            <p:nvPr/>
          </p:nvSpPr>
          <p:spPr>
            <a:xfrm>
              <a:off x="10111923" y="5768523"/>
              <a:ext cx="3855357" cy="38553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550345" y="10083094"/>
            <a:ext cx="506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400" b="1">
                <a:solidFill>
                  <a:srgbClr val="41414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3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936613" y="9551080"/>
            <a:ext cx="61691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in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ex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rhoncus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molestie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vitae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libero.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Aenean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semper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avevam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posuere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ullamcorper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Phasellus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maximus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13278197" y="9709535"/>
            <a:ext cx="1524000" cy="1524000"/>
            <a:chOff x="9658350" y="5314950"/>
            <a:chExt cx="4762500" cy="4762500"/>
          </a:xfrm>
        </p:grpSpPr>
        <p:grpSp>
          <p:nvGrpSpPr>
            <p:cNvPr id="60" name="Group 59"/>
            <p:cNvGrpSpPr/>
            <p:nvPr/>
          </p:nvGrpSpPr>
          <p:grpSpPr>
            <a:xfrm>
              <a:off x="9658350" y="5314950"/>
              <a:ext cx="4762500" cy="4762500"/>
              <a:chOff x="9658350" y="5314950"/>
              <a:chExt cx="4762500" cy="4762500"/>
            </a:xfrm>
          </p:grpSpPr>
          <p:sp>
            <p:nvSpPr>
              <p:cNvPr id="62" name="Freeform 61"/>
              <p:cNvSpPr/>
              <p:nvPr/>
            </p:nvSpPr>
            <p:spPr>
              <a:xfrm>
                <a:off x="1203960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E68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Freeform 62"/>
              <p:cNvSpPr/>
              <p:nvPr/>
            </p:nvSpPr>
            <p:spPr>
              <a:xfrm flipV="1">
                <a:off x="1203960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8AC7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>
              <a:xfrm flipH="1">
                <a:off x="9658350" y="531495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64BF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>
              <a:xfrm flipH="1" flipV="1">
                <a:off x="9658350" y="7696200"/>
                <a:ext cx="2381250" cy="2381250"/>
              </a:xfrm>
              <a:custGeom>
                <a:avLst/>
                <a:gdLst>
                  <a:gd name="connsiteX0" fmla="*/ 0 w 2381250"/>
                  <a:gd name="connsiteY0" fmla="*/ 0 h 2381250"/>
                  <a:gd name="connsiteX1" fmla="*/ 2381250 w 2381250"/>
                  <a:gd name="connsiteY1" fmla="*/ 2381250 h 2381250"/>
                  <a:gd name="connsiteX2" fmla="*/ 0 w 2381250"/>
                  <a:gd name="connsiteY2" fmla="*/ 2381250 h 238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1250" h="2381250">
                    <a:moveTo>
                      <a:pt x="0" y="0"/>
                    </a:moveTo>
                    <a:cubicBezTo>
                      <a:pt x="1315128" y="0"/>
                      <a:pt x="2381250" y="1066122"/>
                      <a:pt x="2381250" y="2381250"/>
                    </a:cubicBezTo>
                    <a:lnTo>
                      <a:pt x="0" y="2381250"/>
                    </a:lnTo>
                    <a:close/>
                  </a:path>
                </a:pathLst>
              </a:custGeom>
              <a:solidFill>
                <a:srgbClr val="FF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1" name="Oval 60"/>
            <p:cNvSpPr/>
            <p:nvPr/>
          </p:nvSpPr>
          <p:spPr>
            <a:xfrm>
              <a:off x="10111923" y="5768523"/>
              <a:ext cx="3855357" cy="38553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13786762" y="10083094"/>
            <a:ext cx="506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400" b="1">
                <a:solidFill>
                  <a:srgbClr val="41414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6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5173030" y="9551080"/>
            <a:ext cx="61691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in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ex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rhoncus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molestie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vitae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libero.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Aenean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semper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avevam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posuere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ullamcorper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Phasellus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maximus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841FA57-36D4-AE4C-81B3-A6449BD1964A}"/>
              </a:ext>
            </a:extLst>
          </p:cNvPr>
          <p:cNvSpPr txBox="1"/>
          <p:nvPr/>
        </p:nvSpPr>
        <p:spPr>
          <a:xfrm>
            <a:off x="9415277" y="1344864"/>
            <a:ext cx="3381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l"/>
            <a:r>
              <a:rPr lang="tr-TR" sz="4800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Description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7D5668-3C53-B04E-B576-AE860E018658}"/>
              </a:ext>
            </a:extLst>
          </p:cNvPr>
          <p:cNvSpPr txBox="1"/>
          <p:nvPr/>
        </p:nvSpPr>
        <p:spPr>
          <a:xfrm>
            <a:off x="3186923" y="1206364"/>
            <a:ext cx="5657639" cy="1107996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txBody>
          <a:bodyPr wrap="none" lIns="182880" tIns="182880" rIns="182880" bIns="182880" rtlCol="0">
            <a:spAutoFit/>
          </a:bodyPr>
          <a:lstStyle/>
          <a:p>
            <a:pPr algn="l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  <a:latin typeface="Noto Sans Black" panose="020B05020405040202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NUMBER POINTS</a:t>
            </a:r>
          </a:p>
        </p:txBody>
      </p:sp>
    </p:spTree>
    <p:extLst>
      <p:ext uri="{BB962C8B-B14F-4D97-AF65-F5344CB8AC3E}">
        <p14:creationId xmlns:p14="http://schemas.microsoft.com/office/powerpoint/2010/main" val="331902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17157830" y="5505450"/>
            <a:ext cx="4133850" cy="4133850"/>
          </a:xfrm>
          <a:prstGeom prst="ellipse">
            <a:avLst/>
          </a:prstGeom>
          <a:noFill/>
          <a:ln w="136525">
            <a:solidFill>
              <a:srgbClr val="8AC7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2357230" y="5486400"/>
            <a:ext cx="4171950" cy="4171950"/>
            <a:chOff x="4305300" y="6324600"/>
            <a:chExt cx="4171950" cy="4171950"/>
          </a:xfrm>
        </p:grpSpPr>
        <p:sp>
          <p:nvSpPr>
            <p:cNvPr id="74" name="Teardrop 73"/>
            <p:cNvSpPr/>
            <p:nvPr/>
          </p:nvSpPr>
          <p:spPr>
            <a:xfrm rot="2700000">
              <a:off x="4305300" y="6324600"/>
              <a:ext cx="4171950" cy="4171950"/>
            </a:xfrm>
            <a:prstGeom prst="teardrop">
              <a:avLst/>
            </a:prstGeom>
            <a:solidFill>
              <a:srgbClr val="FF81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4457700" y="6477000"/>
              <a:ext cx="3867150" cy="38671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709030" y="5486400"/>
            <a:ext cx="4171950" cy="4171950"/>
            <a:chOff x="4305300" y="6324600"/>
            <a:chExt cx="4171950" cy="4171950"/>
          </a:xfrm>
        </p:grpSpPr>
        <p:sp>
          <p:nvSpPr>
            <p:cNvPr id="71" name="Teardrop 70"/>
            <p:cNvSpPr/>
            <p:nvPr/>
          </p:nvSpPr>
          <p:spPr>
            <a:xfrm rot="2700000">
              <a:off x="4305300" y="6324600"/>
              <a:ext cx="4171950" cy="4171950"/>
            </a:xfrm>
            <a:prstGeom prst="teardrop">
              <a:avLst/>
            </a:prstGeom>
            <a:solidFill>
              <a:srgbClr val="64BF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4457700" y="6477000"/>
              <a:ext cx="3867150" cy="38671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</p:grpSp>
      <p:sp>
        <p:nvSpPr>
          <p:cNvPr id="6" name="Teardrop 5"/>
          <p:cNvSpPr/>
          <p:nvPr/>
        </p:nvSpPr>
        <p:spPr>
          <a:xfrm rot="2700000">
            <a:off x="3041780" y="5486400"/>
            <a:ext cx="4171950" cy="4171950"/>
          </a:xfrm>
          <a:prstGeom prst="teardrop">
            <a:avLst/>
          </a:prstGeom>
          <a:solidFill>
            <a:srgbClr val="FE6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194180" y="5638800"/>
            <a:ext cx="3867150" cy="38671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00745" y="4911790"/>
            <a:ext cx="1454020" cy="1454020"/>
          </a:xfrm>
          <a:prstGeom prst="ellipse">
            <a:avLst/>
          </a:prstGeom>
          <a:solidFill>
            <a:srgbClr val="FE6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13716195" y="4911790"/>
            <a:ext cx="1454020" cy="1454020"/>
          </a:xfrm>
          <a:prstGeom prst="ellipse">
            <a:avLst/>
          </a:prstGeom>
          <a:solidFill>
            <a:srgbClr val="FF8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9067995" y="4911790"/>
            <a:ext cx="1454020" cy="1454020"/>
          </a:xfrm>
          <a:prstGeom prst="ellipse">
            <a:avLst/>
          </a:prstGeom>
          <a:solidFill>
            <a:srgbClr val="64B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375" y="5254079"/>
            <a:ext cx="506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400" b="1">
                <a:solidFill>
                  <a:schemeClr val="bg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542920" y="5254079"/>
            <a:ext cx="506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400" b="1">
                <a:solidFill>
                  <a:schemeClr val="bg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4191120" y="5254079"/>
            <a:ext cx="506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400" b="1">
                <a:solidFill>
                  <a:schemeClr val="bg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3</a:t>
            </a:r>
          </a:p>
        </p:txBody>
      </p:sp>
      <p:sp>
        <p:nvSpPr>
          <p:cNvPr id="80" name="Rectangle 79"/>
          <p:cNvSpPr/>
          <p:nvPr/>
        </p:nvSpPr>
        <p:spPr>
          <a:xfrm>
            <a:off x="18066010" y="6256630"/>
            <a:ext cx="231749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Lorem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ipsum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dolor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sit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amet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,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consectetur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adipiscing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elit.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Phasellus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effici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53981" y="6890906"/>
            <a:ext cx="7232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b="1">
                <a:solidFill>
                  <a:srgbClr val="FE6869"/>
                </a:solidFill>
                <a:latin typeface="Font Awesome 5 Free Solid" panose="02000503000000000000" pitchFamily="2" charset="2"/>
              </a:rPr>
              <a:t></a:t>
            </a:r>
            <a:endParaRPr lang="tr-TR" sz="4800">
              <a:solidFill>
                <a:srgbClr val="FE686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23835" y="7792180"/>
            <a:ext cx="1007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>
                <a:solidFill>
                  <a:srgbClr val="FE6869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EJECT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9428897" y="6890906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b="1">
                <a:solidFill>
                  <a:srgbClr val="64BFEC"/>
                </a:solidFill>
                <a:latin typeface="Font Awesome 5 Free Solid" panose="02000503000000000000" pitchFamily="2" charset="2"/>
              </a:rPr>
              <a:t></a:t>
            </a:r>
            <a:endParaRPr lang="tr-TR" sz="4800">
              <a:solidFill>
                <a:srgbClr val="64BFEC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806667" y="7792180"/>
            <a:ext cx="1954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>
                <a:solidFill>
                  <a:srgbClr val="64BFEC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DOT CIRCLE</a:t>
            </a:r>
          </a:p>
        </p:txBody>
      </p:sp>
      <p:sp>
        <p:nvSpPr>
          <p:cNvPr id="83" name="Rectangle 82"/>
          <p:cNvSpPr/>
          <p:nvPr/>
        </p:nvSpPr>
        <p:spPr>
          <a:xfrm>
            <a:off x="14110307" y="6833756"/>
            <a:ext cx="6687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b="1">
                <a:solidFill>
                  <a:srgbClr val="FF814E"/>
                </a:solidFill>
                <a:latin typeface="Font Awesome 5 Free Solid" panose="02000503000000000000" pitchFamily="2" charset="2"/>
              </a:rPr>
              <a:t></a:t>
            </a:r>
            <a:endParaRPr lang="tr-TR" sz="4800">
              <a:solidFill>
                <a:srgbClr val="FF814E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051562" y="7792180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>
                <a:solidFill>
                  <a:srgbClr val="FF814E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FIRE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194180" y="10522390"/>
            <a:ext cx="18148041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Lorem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ipsum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dolor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sit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amet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,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consectetur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adipiscing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elit.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Phasellus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efficitur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placerat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egestas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Quisque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dictum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nibh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in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leo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vestibulum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,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eget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semper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sapien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placerat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Suspendisse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potenti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Aliquam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sem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felis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,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vulputate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Fringilla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a,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fringilla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non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mauris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Vivamus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eu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varius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metus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Curabitur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gravida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nisi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pulvinar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turpi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in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ex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rhoncus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molestie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id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vitae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libero.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Aenean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semper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posuere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2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ullamcorper</a:t>
            </a:r>
            <a:r>
              <a:rPr lang="tr-TR" sz="22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DBC0D80-1E84-B34F-A501-7A5BD7648899}"/>
              </a:ext>
            </a:extLst>
          </p:cNvPr>
          <p:cNvSpPr txBox="1"/>
          <p:nvPr/>
        </p:nvSpPr>
        <p:spPr>
          <a:xfrm>
            <a:off x="11426330" y="1344864"/>
            <a:ext cx="44843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l"/>
            <a:r>
              <a:rPr lang="tr-TR" sz="4800" dirty="0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Step-Wise </a:t>
            </a:r>
            <a:r>
              <a:rPr lang="tr-TR" sz="4800" dirty="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Circles</a:t>
            </a:r>
            <a:endParaRPr lang="tr-TR" sz="4800" dirty="0">
              <a:solidFill>
                <a:schemeClr val="tx2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8ECBA85-0F07-124C-AFB7-E3E6FF06D2E7}"/>
              </a:ext>
            </a:extLst>
          </p:cNvPr>
          <p:cNvCxnSpPr>
            <a:cxnSpLocks/>
          </p:cNvCxnSpPr>
          <p:nvPr/>
        </p:nvCxnSpPr>
        <p:spPr>
          <a:xfrm>
            <a:off x="3159010" y="4325576"/>
            <a:ext cx="590143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D276E55-9893-0448-AF29-128C1003540C}"/>
              </a:ext>
            </a:extLst>
          </p:cNvPr>
          <p:cNvSpPr txBox="1"/>
          <p:nvPr/>
        </p:nvSpPr>
        <p:spPr>
          <a:xfrm>
            <a:off x="3159010" y="1206364"/>
            <a:ext cx="7986802" cy="1107996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txBody>
          <a:bodyPr wrap="none" lIns="182880" tIns="182880" rIns="182880" bIns="182880" rtlCol="0">
            <a:spAutoFit/>
          </a:bodyPr>
          <a:lstStyle/>
          <a:p>
            <a:pPr algn="l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  <a:latin typeface="Noto Sans Black" panose="020B05020405040202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CREATIVE INFOGRAPHIC</a:t>
            </a:r>
          </a:p>
        </p:txBody>
      </p:sp>
    </p:spTree>
    <p:extLst>
      <p:ext uri="{BB962C8B-B14F-4D97-AF65-F5344CB8AC3E}">
        <p14:creationId xmlns:p14="http://schemas.microsoft.com/office/powerpoint/2010/main" val="235815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3041781" y="7245927"/>
            <a:ext cx="5208353" cy="3564307"/>
            <a:chOff x="1706563" y="4518025"/>
            <a:chExt cx="2605088" cy="1390650"/>
          </a:xfrm>
        </p:grpSpPr>
        <p:sp>
          <p:nvSpPr>
            <p:cNvPr id="96" name="Freeform 5"/>
            <p:cNvSpPr>
              <a:spLocks/>
            </p:cNvSpPr>
            <p:nvPr/>
          </p:nvSpPr>
          <p:spPr bwMode="auto">
            <a:xfrm>
              <a:off x="1706563" y="4518025"/>
              <a:ext cx="1303338" cy="1390650"/>
            </a:xfrm>
            <a:custGeom>
              <a:avLst/>
              <a:gdLst>
                <a:gd name="T0" fmla="*/ 333 w 347"/>
                <a:gd name="T1" fmla="*/ 29 h 370"/>
                <a:gd name="T2" fmla="*/ 0 w 347"/>
                <a:gd name="T3" fmla="*/ 370 h 370"/>
                <a:gd name="T4" fmla="*/ 347 w 347"/>
                <a:gd name="T5" fmla="*/ 370 h 370"/>
                <a:gd name="T6" fmla="*/ 347 w 347"/>
                <a:gd name="T7" fmla="*/ 0 h 370"/>
                <a:gd name="T8" fmla="*/ 333 w 347"/>
                <a:gd name="T9" fmla="*/ 29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70">
                  <a:moveTo>
                    <a:pt x="333" y="29"/>
                  </a:moveTo>
                  <a:cubicBezTo>
                    <a:pt x="242" y="286"/>
                    <a:pt x="0" y="370"/>
                    <a:pt x="0" y="370"/>
                  </a:cubicBezTo>
                  <a:cubicBezTo>
                    <a:pt x="347" y="370"/>
                    <a:pt x="347" y="370"/>
                    <a:pt x="347" y="370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13"/>
                    <a:pt x="333" y="29"/>
                  </a:cubicBezTo>
                  <a:close/>
                </a:path>
              </a:pathLst>
            </a:custGeom>
            <a:solidFill>
              <a:srgbClr val="FE6869">
                <a:alpha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Freeform 6"/>
            <p:cNvSpPr>
              <a:spLocks/>
            </p:cNvSpPr>
            <p:nvPr/>
          </p:nvSpPr>
          <p:spPr bwMode="auto">
            <a:xfrm>
              <a:off x="3009901" y="4518025"/>
              <a:ext cx="1301750" cy="1390650"/>
            </a:xfrm>
            <a:custGeom>
              <a:avLst/>
              <a:gdLst>
                <a:gd name="T0" fmla="*/ 15 w 347"/>
                <a:gd name="T1" fmla="*/ 29 h 370"/>
                <a:gd name="T2" fmla="*/ 0 w 347"/>
                <a:gd name="T3" fmla="*/ 0 h 370"/>
                <a:gd name="T4" fmla="*/ 0 w 347"/>
                <a:gd name="T5" fmla="*/ 370 h 370"/>
                <a:gd name="T6" fmla="*/ 347 w 347"/>
                <a:gd name="T7" fmla="*/ 370 h 370"/>
                <a:gd name="T8" fmla="*/ 15 w 347"/>
                <a:gd name="T9" fmla="*/ 29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70">
                  <a:moveTo>
                    <a:pt x="15" y="29"/>
                  </a:moveTo>
                  <a:cubicBezTo>
                    <a:pt x="9" y="13"/>
                    <a:pt x="3" y="0"/>
                    <a:pt x="0" y="0"/>
                  </a:cubicBezTo>
                  <a:cubicBezTo>
                    <a:pt x="0" y="370"/>
                    <a:pt x="0" y="370"/>
                    <a:pt x="0" y="370"/>
                  </a:cubicBezTo>
                  <a:cubicBezTo>
                    <a:pt x="347" y="370"/>
                    <a:pt x="347" y="370"/>
                    <a:pt x="347" y="370"/>
                  </a:cubicBezTo>
                  <a:cubicBezTo>
                    <a:pt x="347" y="370"/>
                    <a:pt x="105" y="286"/>
                    <a:pt x="15" y="29"/>
                  </a:cubicBezTo>
                  <a:close/>
                </a:path>
              </a:pathLst>
            </a:custGeom>
            <a:solidFill>
              <a:srgbClr val="FE686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676106" y="5749637"/>
            <a:ext cx="5217875" cy="5060592"/>
            <a:chOff x="3024188" y="3378200"/>
            <a:chExt cx="2609851" cy="2530475"/>
          </a:xfrm>
        </p:grpSpPr>
        <p:sp>
          <p:nvSpPr>
            <p:cNvPr id="94" name="Freeform 7"/>
            <p:cNvSpPr>
              <a:spLocks/>
            </p:cNvSpPr>
            <p:nvPr/>
          </p:nvSpPr>
          <p:spPr bwMode="auto">
            <a:xfrm>
              <a:off x="3024188" y="3378200"/>
              <a:ext cx="1306513" cy="2530475"/>
            </a:xfrm>
            <a:custGeom>
              <a:avLst/>
              <a:gdLst>
                <a:gd name="T0" fmla="*/ 334 w 348"/>
                <a:gd name="T1" fmla="*/ 52 h 673"/>
                <a:gd name="T2" fmla="*/ 0 w 348"/>
                <a:gd name="T3" fmla="*/ 673 h 673"/>
                <a:gd name="T4" fmla="*/ 348 w 348"/>
                <a:gd name="T5" fmla="*/ 673 h 673"/>
                <a:gd name="T6" fmla="*/ 348 w 348"/>
                <a:gd name="T7" fmla="*/ 0 h 673"/>
                <a:gd name="T8" fmla="*/ 334 w 348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" h="673">
                  <a:moveTo>
                    <a:pt x="334" y="52"/>
                  </a:moveTo>
                  <a:cubicBezTo>
                    <a:pt x="243" y="520"/>
                    <a:pt x="0" y="673"/>
                    <a:pt x="0" y="673"/>
                  </a:cubicBezTo>
                  <a:cubicBezTo>
                    <a:pt x="348" y="673"/>
                    <a:pt x="348" y="673"/>
                    <a:pt x="348" y="673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5" y="0"/>
                    <a:pt x="339" y="24"/>
                    <a:pt x="334" y="52"/>
                  </a:cubicBezTo>
                  <a:close/>
                </a:path>
              </a:pathLst>
            </a:custGeom>
            <a:solidFill>
              <a:srgbClr val="64BFEC">
                <a:alpha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8"/>
            <p:cNvSpPr>
              <a:spLocks/>
            </p:cNvSpPr>
            <p:nvPr/>
          </p:nvSpPr>
          <p:spPr bwMode="auto">
            <a:xfrm>
              <a:off x="4330701" y="3378200"/>
              <a:ext cx="1303338" cy="2530475"/>
            </a:xfrm>
            <a:custGeom>
              <a:avLst/>
              <a:gdLst>
                <a:gd name="T0" fmla="*/ 14 w 347"/>
                <a:gd name="T1" fmla="*/ 52 h 673"/>
                <a:gd name="T2" fmla="*/ 0 w 347"/>
                <a:gd name="T3" fmla="*/ 0 h 673"/>
                <a:gd name="T4" fmla="*/ 0 w 347"/>
                <a:gd name="T5" fmla="*/ 673 h 673"/>
                <a:gd name="T6" fmla="*/ 347 w 347"/>
                <a:gd name="T7" fmla="*/ 673 h 673"/>
                <a:gd name="T8" fmla="*/ 14 w 347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673">
                  <a:moveTo>
                    <a:pt x="14" y="52"/>
                  </a:moveTo>
                  <a:cubicBezTo>
                    <a:pt x="9" y="24"/>
                    <a:pt x="3" y="0"/>
                    <a:pt x="0" y="0"/>
                  </a:cubicBezTo>
                  <a:cubicBezTo>
                    <a:pt x="0" y="673"/>
                    <a:pt x="0" y="673"/>
                    <a:pt x="0" y="673"/>
                  </a:cubicBezTo>
                  <a:cubicBezTo>
                    <a:pt x="347" y="673"/>
                    <a:pt x="347" y="673"/>
                    <a:pt x="347" y="673"/>
                  </a:cubicBezTo>
                  <a:cubicBezTo>
                    <a:pt x="347" y="673"/>
                    <a:pt x="105" y="520"/>
                    <a:pt x="14" y="52"/>
                  </a:cubicBezTo>
                  <a:close/>
                </a:path>
              </a:pathLst>
            </a:custGeom>
            <a:solidFill>
              <a:srgbClr val="64BFE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304087" y="7574810"/>
            <a:ext cx="5208350" cy="3235421"/>
            <a:chOff x="4338638" y="2257425"/>
            <a:chExt cx="2605088" cy="3651250"/>
          </a:xfrm>
        </p:grpSpPr>
        <p:sp>
          <p:nvSpPr>
            <p:cNvPr id="92" name="Freeform 9"/>
            <p:cNvSpPr>
              <a:spLocks/>
            </p:cNvSpPr>
            <p:nvPr/>
          </p:nvSpPr>
          <p:spPr bwMode="auto">
            <a:xfrm>
              <a:off x="4338638" y="2257425"/>
              <a:ext cx="1303338" cy="3651250"/>
            </a:xfrm>
            <a:custGeom>
              <a:avLst/>
              <a:gdLst>
                <a:gd name="T0" fmla="*/ 333 w 347"/>
                <a:gd name="T1" fmla="*/ 75 h 971"/>
                <a:gd name="T2" fmla="*/ 0 w 347"/>
                <a:gd name="T3" fmla="*/ 971 h 971"/>
                <a:gd name="T4" fmla="*/ 347 w 347"/>
                <a:gd name="T5" fmla="*/ 971 h 971"/>
                <a:gd name="T6" fmla="*/ 347 w 347"/>
                <a:gd name="T7" fmla="*/ 0 h 971"/>
                <a:gd name="T8" fmla="*/ 333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333" y="75"/>
                  </a:moveTo>
                  <a:cubicBezTo>
                    <a:pt x="242" y="750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33"/>
                    <a:pt x="333" y="75"/>
                  </a:cubicBezTo>
                  <a:close/>
                </a:path>
              </a:pathLst>
            </a:custGeom>
            <a:solidFill>
              <a:srgbClr val="FF814E">
                <a:alpha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3" name="Freeform 10"/>
            <p:cNvSpPr>
              <a:spLocks/>
            </p:cNvSpPr>
            <p:nvPr/>
          </p:nvSpPr>
          <p:spPr bwMode="auto">
            <a:xfrm>
              <a:off x="5641976" y="2257425"/>
              <a:ext cx="1301750" cy="3651250"/>
            </a:xfrm>
            <a:custGeom>
              <a:avLst/>
              <a:gdLst>
                <a:gd name="T0" fmla="*/ 15 w 347"/>
                <a:gd name="T1" fmla="*/ 75 h 971"/>
                <a:gd name="T2" fmla="*/ 0 w 347"/>
                <a:gd name="T3" fmla="*/ 0 h 971"/>
                <a:gd name="T4" fmla="*/ 0 w 347"/>
                <a:gd name="T5" fmla="*/ 971 h 971"/>
                <a:gd name="T6" fmla="*/ 347 w 347"/>
                <a:gd name="T7" fmla="*/ 971 h 971"/>
                <a:gd name="T8" fmla="*/ 15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15" y="75"/>
                  </a:moveTo>
                  <a:cubicBezTo>
                    <a:pt x="9" y="33"/>
                    <a:pt x="3" y="0"/>
                    <a:pt x="0" y="0"/>
                  </a:cubicBezTo>
                  <a:cubicBezTo>
                    <a:pt x="0" y="971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971"/>
                    <a:pt x="105" y="750"/>
                    <a:pt x="15" y="75"/>
                  </a:cubicBezTo>
                  <a:close/>
                </a:path>
              </a:pathLst>
            </a:custGeom>
            <a:solidFill>
              <a:srgbClr val="FF814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0947937" y="6763789"/>
            <a:ext cx="5208350" cy="4046447"/>
            <a:chOff x="5661026" y="3946525"/>
            <a:chExt cx="2605088" cy="1962150"/>
          </a:xfrm>
        </p:grpSpPr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5661026" y="3946525"/>
              <a:ext cx="1301750" cy="1962150"/>
            </a:xfrm>
            <a:custGeom>
              <a:avLst/>
              <a:gdLst>
                <a:gd name="T0" fmla="*/ 333 w 347"/>
                <a:gd name="T1" fmla="*/ 40 h 522"/>
                <a:gd name="T2" fmla="*/ 0 w 347"/>
                <a:gd name="T3" fmla="*/ 522 h 522"/>
                <a:gd name="T4" fmla="*/ 347 w 347"/>
                <a:gd name="T5" fmla="*/ 522 h 522"/>
                <a:gd name="T6" fmla="*/ 347 w 347"/>
                <a:gd name="T7" fmla="*/ 0 h 522"/>
                <a:gd name="T8" fmla="*/ 333 w 347"/>
                <a:gd name="T9" fmla="*/ 4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522">
                  <a:moveTo>
                    <a:pt x="333" y="40"/>
                  </a:moveTo>
                  <a:cubicBezTo>
                    <a:pt x="242" y="403"/>
                    <a:pt x="0" y="522"/>
                    <a:pt x="0" y="522"/>
                  </a:cubicBezTo>
                  <a:cubicBezTo>
                    <a:pt x="347" y="522"/>
                    <a:pt x="347" y="522"/>
                    <a:pt x="347" y="522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4" y="0"/>
                    <a:pt x="338" y="18"/>
                    <a:pt x="333" y="40"/>
                  </a:cubicBezTo>
                  <a:close/>
                </a:path>
              </a:pathLst>
            </a:custGeom>
            <a:solidFill>
              <a:srgbClr val="8AC7C0">
                <a:alpha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6962776" y="3946525"/>
              <a:ext cx="1303338" cy="1962150"/>
            </a:xfrm>
            <a:custGeom>
              <a:avLst/>
              <a:gdLst>
                <a:gd name="T0" fmla="*/ 14 w 347"/>
                <a:gd name="T1" fmla="*/ 40 h 522"/>
                <a:gd name="T2" fmla="*/ 0 w 347"/>
                <a:gd name="T3" fmla="*/ 0 h 522"/>
                <a:gd name="T4" fmla="*/ 0 w 347"/>
                <a:gd name="T5" fmla="*/ 522 h 522"/>
                <a:gd name="T6" fmla="*/ 347 w 347"/>
                <a:gd name="T7" fmla="*/ 522 h 522"/>
                <a:gd name="T8" fmla="*/ 14 w 347"/>
                <a:gd name="T9" fmla="*/ 4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522">
                  <a:moveTo>
                    <a:pt x="14" y="40"/>
                  </a:moveTo>
                  <a:cubicBezTo>
                    <a:pt x="9" y="18"/>
                    <a:pt x="3" y="0"/>
                    <a:pt x="0" y="0"/>
                  </a:cubicBezTo>
                  <a:cubicBezTo>
                    <a:pt x="0" y="522"/>
                    <a:pt x="0" y="522"/>
                    <a:pt x="0" y="522"/>
                  </a:cubicBezTo>
                  <a:cubicBezTo>
                    <a:pt x="347" y="522"/>
                    <a:pt x="347" y="522"/>
                    <a:pt x="347" y="522"/>
                  </a:cubicBezTo>
                  <a:cubicBezTo>
                    <a:pt x="347" y="522"/>
                    <a:pt x="105" y="403"/>
                    <a:pt x="14" y="40"/>
                  </a:cubicBezTo>
                  <a:close/>
                </a:path>
              </a:pathLst>
            </a:custGeom>
            <a:solidFill>
              <a:srgbClr val="8AC7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3550523" y="7427803"/>
            <a:ext cx="5217877" cy="3392290"/>
            <a:chOff x="3024188" y="3378200"/>
            <a:chExt cx="2609852" cy="2530475"/>
          </a:xfrm>
        </p:grpSpPr>
        <p:sp>
          <p:nvSpPr>
            <p:cNvPr id="88" name="Freeform 7"/>
            <p:cNvSpPr>
              <a:spLocks/>
            </p:cNvSpPr>
            <p:nvPr/>
          </p:nvSpPr>
          <p:spPr bwMode="auto">
            <a:xfrm>
              <a:off x="3024188" y="3378200"/>
              <a:ext cx="1306513" cy="2530475"/>
            </a:xfrm>
            <a:custGeom>
              <a:avLst/>
              <a:gdLst>
                <a:gd name="T0" fmla="*/ 334 w 348"/>
                <a:gd name="T1" fmla="*/ 52 h 673"/>
                <a:gd name="T2" fmla="*/ 0 w 348"/>
                <a:gd name="T3" fmla="*/ 673 h 673"/>
                <a:gd name="T4" fmla="*/ 348 w 348"/>
                <a:gd name="T5" fmla="*/ 673 h 673"/>
                <a:gd name="T6" fmla="*/ 348 w 348"/>
                <a:gd name="T7" fmla="*/ 0 h 673"/>
                <a:gd name="T8" fmla="*/ 334 w 348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" h="673">
                  <a:moveTo>
                    <a:pt x="334" y="52"/>
                  </a:moveTo>
                  <a:cubicBezTo>
                    <a:pt x="243" y="520"/>
                    <a:pt x="0" y="673"/>
                    <a:pt x="0" y="673"/>
                  </a:cubicBezTo>
                  <a:cubicBezTo>
                    <a:pt x="348" y="673"/>
                    <a:pt x="348" y="673"/>
                    <a:pt x="348" y="673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5" y="0"/>
                    <a:pt x="339" y="24"/>
                    <a:pt x="334" y="52"/>
                  </a:cubicBezTo>
                  <a:close/>
                </a:path>
              </a:pathLst>
            </a:custGeom>
            <a:solidFill>
              <a:srgbClr val="DA727E">
                <a:alpha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9" name="Freeform 8"/>
            <p:cNvSpPr>
              <a:spLocks/>
            </p:cNvSpPr>
            <p:nvPr/>
          </p:nvSpPr>
          <p:spPr bwMode="auto">
            <a:xfrm>
              <a:off x="4330702" y="3378200"/>
              <a:ext cx="1303338" cy="2530475"/>
            </a:xfrm>
            <a:custGeom>
              <a:avLst/>
              <a:gdLst>
                <a:gd name="T0" fmla="*/ 14 w 347"/>
                <a:gd name="T1" fmla="*/ 52 h 673"/>
                <a:gd name="T2" fmla="*/ 0 w 347"/>
                <a:gd name="T3" fmla="*/ 0 h 673"/>
                <a:gd name="T4" fmla="*/ 0 w 347"/>
                <a:gd name="T5" fmla="*/ 673 h 673"/>
                <a:gd name="T6" fmla="*/ 347 w 347"/>
                <a:gd name="T7" fmla="*/ 673 h 673"/>
                <a:gd name="T8" fmla="*/ 14 w 347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673">
                  <a:moveTo>
                    <a:pt x="14" y="52"/>
                  </a:moveTo>
                  <a:cubicBezTo>
                    <a:pt x="9" y="24"/>
                    <a:pt x="3" y="0"/>
                    <a:pt x="0" y="0"/>
                  </a:cubicBezTo>
                  <a:cubicBezTo>
                    <a:pt x="0" y="673"/>
                    <a:pt x="0" y="673"/>
                    <a:pt x="0" y="673"/>
                  </a:cubicBezTo>
                  <a:cubicBezTo>
                    <a:pt x="347" y="673"/>
                    <a:pt x="347" y="673"/>
                    <a:pt x="347" y="673"/>
                  </a:cubicBezTo>
                  <a:cubicBezTo>
                    <a:pt x="347" y="673"/>
                    <a:pt x="105" y="520"/>
                    <a:pt x="14" y="52"/>
                  </a:cubicBezTo>
                  <a:close/>
                </a:path>
              </a:pathLst>
            </a:custGeom>
            <a:solidFill>
              <a:srgbClr val="DA727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33871" y="5749636"/>
            <a:ext cx="5208350" cy="5070763"/>
            <a:chOff x="4338638" y="2257425"/>
            <a:chExt cx="2605088" cy="3651250"/>
          </a:xfrm>
        </p:grpSpPr>
        <p:sp>
          <p:nvSpPr>
            <p:cNvPr id="86" name="Freeform 9"/>
            <p:cNvSpPr>
              <a:spLocks/>
            </p:cNvSpPr>
            <p:nvPr/>
          </p:nvSpPr>
          <p:spPr bwMode="auto">
            <a:xfrm>
              <a:off x="4338638" y="2257425"/>
              <a:ext cx="1303338" cy="3651250"/>
            </a:xfrm>
            <a:custGeom>
              <a:avLst/>
              <a:gdLst>
                <a:gd name="T0" fmla="*/ 333 w 347"/>
                <a:gd name="T1" fmla="*/ 75 h 971"/>
                <a:gd name="T2" fmla="*/ 0 w 347"/>
                <a:gd name="T3" fmla="*/ 971 h 971"/>
                <a:gd name="T4" fmla="*/ 347 w 347"/>
                <a:gd name="T5" fmla="*/ 971 h 971"/>
                <a:gd name="T6" fmla="*/ 347 w 347"/>
                <a:gd name="T7" fmla="*/ 0 h 971"/>
                <a:gd name="T8" fmla="*/ 333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333" y="75"/>
                  </a:moveTo>
                  <a:cubicBezTo>
                    <a:pt x="242" y="750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33"/>
                    <a:pt x="333" y="75"/>
                  </a:cubicBezTo>
                  <a:close/>
                </a:path>
              </a:pathLst>
            </a:custGeom>
            <a:solidFill>
              <a:srgbClr val="3B8686">
                <a:alpha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7" name="Freeform 10"/>
            <p:cNvSpPr>
              <a:spLocks/>
            </p:cNvSpPr>
            <p:nvPr/>
          </p:nvSpPr>
          <p:spPr bwMode="auto">
            <a:xfrm>
              <a:off x="5641976" y="2257425"/>
              <a:ext cx="1301750" cy="3651250"/>
            </a:xfrm>
            <a:custGeom>
              <a:avLst/>
              <a:gdLst>
                <a:gd name="T0" fmla="*/ 15 w 347"/>
                <a:gd name="T1" fmla="*/ 75 h 971"/>
                <a:gd name="T2" fmla="*/ 0 w 347"/>
                <a:gd name="T3" fmla="*/ 0 h 971"/>
                <a:gd name="T4" fmla="*/ 0 w 347"/>
                <a:gd name="T5" fmla="*/ 971 h 971"/>
                <a:gd name="T6" fmla="*/ 347 w 347"/>
                <a:gd name="T7" fmla="*/ 971 h 971"/>
                <a:gd name="T8" fmla="*/ 15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15" y="75"/>
                  </a:moveTo>
                  <a:cubicBezTo>
                    <a:pt x="9" y="33"/>
                    <a:pt x="3" y="0"/>
                    <a:pt x="0" y="0"/>
                  </a:cubicBezTo>
                  <a:cubicBezTo>
                    <a:pt x="0" y="971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971"/>
                    <a:pt x="105" y="750"/>
                    <a:pt x="15" y="75"/>
                  </a:cubicBezTo>
                  <a:close/>
                </a:path>
              </a:pathLst>
            </a:custGeom>
            <a:solidFill>
              <a:srgbClr val="3B868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207990" y="11191719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>
                <a:solidFill>
                  <a:srgbClr val="3B8686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2017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5595877" y="11191719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>
                <a:solidFill>
                  <a:srgbClr val="DA727E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2016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2991702" y="11191719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>
                <a:solidFill>
                  <a:srgbClr val="8AC7C0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2015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0387527" y="11191719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>
                <a:solidFill>
                  <a:srgbClr val="FF814E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2014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724633" y="11191719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>
                <a:solidFill>
                  <a:srgbClr val="64BFEC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2013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061739" y="11191719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>
                <a:solidFill>
                  <a:srgbClr val="FE6869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2012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8264897" y="4793541"/>
            <a:ext cx="1007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>
                <a:solidFill>
                  <a:srgbClr val="3B8686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95%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5652784" y="6471402"/>
            <a:ext cx="1007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>
                <a:solidFill>
                  <a:srgbClr val="DA727E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70%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3048609" y="5804595"/>
            <a:ext cx="1007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>
                <a:solidFill>
                  <a:srgbClr val="8AC7C0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75%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0444434" y="6610159"/>
            <a:ext cx="1007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>
                <a:solidFill>
                  <a:srgbClr val="FF814E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55%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781540" y="4780858"/>
            <a:ext cx="1007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>
                <a:solidFill>
                  <a:srgbClr val="64BFEC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90%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118646" y="6279662"/>
            <a:ext cx="1007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>
                <a:solidFill>
                  <a:srgbClr val="FE6869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60%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E2FCD23-70F7-C141-B897-CCC4114CAF2E}"/>
              </a:ext>
            </a:extLst>
          </p:cNvPr>
          <p:cNvCxnSpPr>
            <a:cxnSpLocks/>
          </p:cNvCxnSpPr>
          <p:nvPr/>
        </p:nvCxnSpPr>
        <p:spPr>
          <a:xfrm>
            <a:off x="3159010" y="4325576"/>
            <a:ext cx="590143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3A250D1-71D1-1F45-82ED-E2068737E407}"/>
              </a:ext>
            </a:extLst>
          </p:cNvPr>
          <p:cNvSpPr txBox="1"/>
          <p:nvPr/>
        </p:nvSpPr>
        <p:spPr>
          <a:xfrm>
            <a:off x="8966164" y="1323093"/>
            <a:ext cx="3578224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l"/>
            <a:r>
              <a:rPr lang="tr-TR" sz="480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Triangles</a:t>
            </a:r>
            <a:endParaRPr lang="tr-TR" sz="4800">
              <a:solidFill>
                <a:schemeClr val="tx2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16464A0-3472-6F4A-A71F-94316A3E1326}"/>
              </a:ext>
            </a:extLst>
          </p:cNvPr>
          <p:cNvSpPr txBox="1"/>
          <p:nvPr/>
        </p:nvSpPr>
        <p:spPr>
          <a:xfrm>
            <a:off x="3159010" y="1206364"/>
            <a:ext cx="5298566" cy="1107996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txBody>
          <a:bodyPr wrap="none" lIns="182880" tIns="182880" rIns="182880" bIns="182880" rtlCol="0">
            <a:spAutoFit/>
          </a:bodyPr>
          <a:lstStyle/>
          <a:p>
            <a:pPr algn="l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  <a:latin typeface="Noto Sans Black" panose="020B05020405040202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CUSTOM CHART</a:t>
            </a:r>
          </a:p>
        </p:txBody>
      </p:sp>
    </p:spTree>
    <p:extLst>
      <p:ext uri="{BB962C8B-B14F-4D97-AF65-F5344CB8AC3E}">
        <p14:creationId xmlns:p14="http://schemas.microsoft.com/office/powerpoint/2010/main" val="3536897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1780" y="5886450"/>
            <a:ext cx="4483400" cy="62674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30263" y="4838700"/>
            <a:ext cx="4483400" cy="62674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218746" y="5886450"/>
            <a:ext cx="4483400" cy="62674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807228" y="4838700"/>
            <a:ext cx="4483400" cy="62674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1780" y="4838700"/>
            <a:ext cx="4483400" cy="1047750"/>
          </a:xfrm>
          <a:prstGeom prst="rect">
            <a:avLst/>
          </a:prstGeom>
          <a:solidFill>
            <a:srgbClr val="FE68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30263" y="11106150"/>
            <a:ext cx="4483400" cy="1047750"/>
          </a:xfrm>
          <a:prstGeom prst="rect">
            <a:avLst/>
          </a:prstGeom>
          <a:solidFill>
            <a:srgbClr val="64B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218746" y="4838700"/>
            <a:ext cx="4483400" cy="1047750"/>
          </a:xfrm>
          <a:prstGeom prst="rect">
            <a:avLst/>
          </a:prstGeom>
          <a:solidFill>
            <a:srgbClr val="FF8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807228" y="11106150"/>
            <a:ext cx="4483400" cy="1047750"/>
          </a:xfrm>
          <a:prstGeom prst="rect">
            <a:avLst/>
          </a:prstGeom>
          <a:solidFill>
            <a:srgbClr val="8AC7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0647" y="5131743"/>
            <a:ext cx="2425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>
                <a:solidFill>
                  <a:schemeClr val="bg1">
                    <a:lumMod val="95000"/>
                  </a:schemeClr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PROJECT NAME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247613" y="5131743"/>
            <a:ext cx="2425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>
                <a:solidFill>
                  <a:schemeClr val="bg1">
                    <a:lumMod val="95000"/>
                  </a:schemeClr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PROJECT NAME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659130" y="11399192"/>
            <a:ext cx="2425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>
                <a:solidFill>
                  <a:schemeClr val="bg1">
                    <a:lumMod val="95000"/>
                  </a:schemeClr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PROJECT NAME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836095" y="11399191"/>
            <a:ext cx="2425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>
                <a:solidFill>
                  <a:schemeClr val="bg1">
                    <a:lumMod val="95000"/>
                  </a:schemeClr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PROJECT NAME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48EE91-15A3-1441-9006-B1FF5F381004}"/>
              </a:ext>
            </a:extLst>
          </p:cNvPr>
          <p:cNvCxnSpPr>
            <a:cxnSpLocks/>
          </p:cNvCxnSpPr>
          <p:nvPr/>
        </p:nvCxnSpPr>
        <p:spPr>
          <a:xfrm>
            <a:off x="3159010" y="4325576"/>
            <a:ext cx="590143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C6C2845-94BD-784A-95BA-553A022C56A1}"/>
              </a:ext>
            </a:extLst>
          </p:cNvPr>
          <p:cNvSpPr txBox="1"/>
          <p:nvPr/>
        </p:nvSpPr>
        <p:spPr>
          <a:xfrm>
            <a:off x="9510449" y="1323093"/>
            <a:ext cx="3578224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l"/>
            <a:r>
              <a:rPr lang="tr-TR" sz="480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Four</a:t>
            </a:r>
            <a:r>
              <a:rPr lang="tr-TR" sz="4800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480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Photos</a:t>
            </a:r>
            <a:endParaRPr lang="tr-TR" sz="4800">
              <a:solidFill>
                <a:schemeClr val="tx2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A892B85-C999-BF44-8E92-3145788C13A0}"/>
              </a:ext>
            </a:extLst>
          </p:cNvPr>
          <p:cNvSpPr txBox="1"/>
          <p:nvPr/>
        </p:nvSpPr>
        <p:spPr>
          <a:xfrm>
            <a:off x="3159010" y="1206364"/>
            <a:ext cx="5925340" cy="1107996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txBody>
          <a:bodyPr wrap="none" lIns="182880" tIns="182880" rIns="182880" bIns="182880" rtlCol="0">
            <a:spAutoFit/>
          </a:bodyPr>
          <a:lstStyle/>
          <a:p>
            <a:pPr algn="l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  <a:latin typeface="Noto Sans Black" panose="020B05020405040202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PROJECT GALLERY</a:t>
            </a:r>
          </a:p>
        </p:txBody>
      </p:sp>
    </p:spTree>
    <p:extLst>
      <p:ext uri="{BB962C8B-B14F-4D97-AF65-F5344CB8AC3E}">
        <p14:creationId xmlns:p14="http://schemas.microsoft.com/office/powerpoint/2010/main" val="128747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38475" y="5029200"/>
            <a:ext cx="3543300" cy="35433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rgbClr val="FE68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959725" y="5029200"/>
            <a:ext cx="3543300" cy="35433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rgbClr val="64B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2880975" y="5029200"/>
            <a:ext cx="3543300" cy="35433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rgbClr val="FF8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17802225" y="5029200"/>
            <a:ext cx="3543300" cy="35433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rgbClr val="8AC7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0081" y="9086546"/>
            <a:ext cx="1962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>
                <a:solidFill>
                  <a:srgbClr val="FE6869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JOHN DOE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64375" y="9624655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>
                <a:solidFill>
                  <a:srgbClr val="41414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CEO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750176" y="9086546"/>
            <a:ext cx="1962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>
                <a:solidFill>
                  <a:srgbClr val="64BFEC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JOHN DOE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338477" y="9624655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>
                <a:solidFill>
                  <a:srgbClr val="41414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CFO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3728333" y="9086546"/>
            <a:ext cx="1848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>
                <a:solidFill>
                  <a:srgbClr val="FF814E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JANE DOE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4283774" y="9624655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>
                <a:solidFill>
                  <a:srgbClr val="41414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CIO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8649583" y="9086546"/>
            <a:ext cx="1848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>
                <a:solidFill>
                  <a:srgbClr val="8AC7C0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JANE DOE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8458026" y="9624655"/>
            <a:ext cx="2231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>
                <a:solidFill>
                  <a:srgbClr val="414141"/>
                </a:solidFill>
                <a:latin typeface="Noto Sans SemiBold" panose="020B05020405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HR MANAGER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038476" y="10181570"/>
            <a:ext cx="35433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in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ex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rhoncusoui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molestie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vitae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aenearona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959723" y="10181570"/>
            <a:ext cx="35433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in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ex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rhoncusoui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molestie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vitae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aenearona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2880975" y="10181570"/>
            <a:ext cx="35433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in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ex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rhoncusoui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molestie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vitae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aenearona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7798921" y="10181570"/>
            <a:ext cx="35433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in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ex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sed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rhoncusoui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molestie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id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vitae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libero </a:t>
            </a:r>
            <a:r>
              <a:rPr lang="tr-TR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aenearona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7329110-F545-C34D-80BB-EE4D9C4DF6E9}"/>
              </a:ext>
            </a:extLst>
          </p:cNvPr>
          <p:cNvCxnSpPr>
            <a:cxnSpLocks/>
          </p:cNvCxnSpPr>
          <p:nvPr/>
        </p:nvCxnSpPr>
        <p:spPr>
          <a:xfrm>
            <a:off x="3159010" y="4325576"/>
            <a:ext cx="590143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13FBFE9-9EC8-6A4E-AC32-2036BDECDFA6}"/>
              </a:ext>
            </a:extLst>
          </p:cNvPr>
          <p:cNvSpPr txBox="1"/>
          <p:nvPr/>
        </p:nvSpPr>
        <p:spPr>
          <a:xfrm>
            <a:off x="7401880" y="1364605"/>
            <a:ext cx="3578224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l"/>
            <a:r>
              <a:rPr lang="tr-TR" sz="480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Meet</a:t>
            </a:r>
            <a:r>
              <a:rPr lang="tr-TR" sz="4800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480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Our</a:t>
            </a:r>
            <a:r>
              <a:rPr lang="tr-TR" sz="4800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480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Friends</a:t>
            </a:r>
            <a:endParaRPr lang="tr-TR" sz="4800">
              <a:solidFill>
                <a:schemeClr val="tx2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E8AA94-89D5-AB4A-AD51-996AC457D3EA}"/>
              </a:ext>
            </a:extLst>
          </p:cNvPr>
          <p:cNvSpPr txBox="1"/>
          <p:nvPr/>
        </p:nvSpPr>
        <p:spPr>
          <a:xfrm>
            <a:off x="3159010" y="1206364"/>
            <a:ext cx="3647473" cy="1107996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txBody>
          <a:bodyPr wrap="none" lIns="182880" tIns="182880" rIns="182880" bIns="182880" rtlCol="0">
            <a:spAutoFit/>
          </a:bodyPr>
          <a:lstStyle/>
          <a:p>
            <a:pPr algn="l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  <a:latin typeface="Noto Sans Black" panose="020B05020405040202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OUR TEAM</a:t>
            </a:r>
          </a:p>
        </p:txBody>
      </p:sp>
    </p:spTree>
    <p:extLst>
      <p:ext uri="{BB962C8B-B14F-4D97-AF65-F5344CB8AC3E}">
        <p14:creationId xmlns:p14="http://schemas.microsoft.com/office/powerpoint/2010/main" val="336107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9060743" y="5845007"/>
            <a:ext cx="2237158" cy="4424414"/>
            <a:chOff x="10245891" y="4629150"/>
            <a:chExt cx="3892217" cy="7697618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45891" y="4629150"/>
              <a:ext cx="3892217" cy="7697618"/>
            </a:xfrm>
            <a:prstGeom prst="rect">
              <a:avLst/>
            </a:prstGeom>
            <a:effectLst>
              <a:reflection blurRad="6350" stA="21000" endPos="9000" dir="5400000" sy="-100000" algn="bl" rotWithShape="0"/>
            </a:effectLst>
          </p:spPr>
        </p:pic>
        <p:sp>
          <p:nvSpPr>
            <p:cNvPr id="41" name="Rectangle 40"/>
            <p:cNvSpPr/>
            <p:nvPr/>
          </p:nvSpPr>
          <p:spPr>
            <a:xfrm>
              <a:off x="10544176" y="5676901"/>
              <a:ext cx="3248022" cy="562958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854616" y="5735198"/>
            <a:ext cx="3309684" cy="4701182"/>
            <a:chOff x="9480752" y="4535048"/>
            <a:chExt cx="5422496" cy="7702288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0752" y="4535048"/>
              <a:ext cx="5422496" cy="7702288"/>
            </a:xfrm>
            <a:prstGeom prst="rect">
              <a:avLst/>
            </a:prstGeom>
            <a:effectLst>
              <a:reflection blurRad="6350" stA="9000" endPos="13000" dir="5400000" sy="-100000" algn="bl" rotWithShape="0"/>
            </a:effectLst>
          </p:spPr>
        </p:pic>
        <p:sp>
          <p:nvSpPr>
            <p:cNvPr id="35" name="Rectangle 34"/>
            <p:cNvSpPr/>
            <p:nvPr/>
          </p:nvSpPr>
          <p:spPr>
            <a:xfrm>
              <a:off x="9810750" y="5200650"/>
              <a:ext cx="4743450" cy="6324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818099" y="5482158"/>
            <a:ext cx="9258770" cy="4755580"/>
            <a:chOff x="5402539" y="4316588"/>
            <a:chExt cx="13578922" cy="6974539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2539" y="4316588"/>
              <a:ext cx="13578922" cy="6974539"/>
            </a:xfrm>
            <a:prstGeom prst="rect">
              <a:avLst/>
            </a:prstGeom>
            <a:effectLst>
              <a:reflection blurRad="6350" stA="30000" endPos="5000" dir="5400000" sy="-100000" algn="bl" rotWithShape="0"/>
            </a:effectLst>
          </p:spPr>
        </p:pic>
        <p:sp>
          <p:nvSpPr>
            <p:cNvPr id="31" name="Rectangle 30"/>
            <p:cNvSpPr/>
            <p:nvPr/>
          </p:nvSpPr>
          <p:spPr>
            <a:xfrm>
              <a:off x="7886700" y="5143500"/>
              <a:ext cx="8515350" cy="535305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84341" y="4533500"/>
            <a:ext cx="9258770" cy="7207037"/>
            <a:chOff x="7684341" y="4533500"/>
            <a:chExt cx="9258770" cy="720703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4341" y="4533500"/>
              <a:ext cx="9258770" cy="7207037"/>
            </a:xfrm>
            <a:prstGeom prst="rect">
              <a:avLst/>
            </a:prstGeom>
            <a:effectLst>
              <a:reflection blurRad="6350" stA="51000" endPos="15000" dir="5400000" sy="-100000" algn="bl" rotWithShape="0"/>
            </a:effectLst>
          </p:spPr>
        </p:pic>
        <p:sp>
          <p:nvSpPr>
            <p:cNvPr id="28" name="Rectangle 27"/>
            <p:cNvSpPr/>
            <p:nvPr/>
          </p:nvSpPr>
          <p:spPr>
            <a:xfrm>
              <a:off x="8229600" y="5124450"/>
              <a:ext cx="8134350" cy="45339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8BFB62-71B1-C54B-9419-022930FFD328}"/>
              </a:ext>
            </a:extLst>
          </p:cNvPr>
          <p:cNvCxnSpPr>
            <a:cxnSpLocks/>
          </p:cNvCxnSpPr>
          <p:nvPr/>
        </p:nvCxnSpPr>
        <p:spPr>
          <a:xfrm>
            <a:off x="3159010" y="4325576"/>
            <a:ext cx="590143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BF8FD1E-030B-4648-9017-BF7821683C12}"/>
              </a:ext>
            </a:extLst>
          </p:cNvPr>
          <p:cNvSpPr txBox="1"/>
          <p:nvPr/>
        </p:nvSpPr>
        <p:spPr>
          <a:xfrm>
            <a:off x="7313389" y="1394102"/>
            <a:ext cx="3578224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algn="ctr">
              <a:defRPr sz="5400">
                <a:solidFill>
                  <a:srgbClr val="41414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pPr algn="l"/>
            <a:r>
              <a:rPr lang="tr-TR" sz="480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All</a:t>
            </a:r>
            <a:r>
              <a:rPr lang="tr-TR" sz="4800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tr-TR" sz="4800" err="1">
                <a:solidFill>
                  <a:schemeClr val="tx2"/>
                </a:solidFill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Devices</a:t>
            </a:r>
            <a:endParaRPr lang="tr-TR" sz="4800">
              <a:solidFill>
                <a:schemeClr val="tx2"/>
              </a:solidFill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1DC227-1524-B144-BDEF-EC76DC06A43B}"/>
              </a:ext>
            </a:extLst>
          </p:cNvPr>
          <p:cNvSpPr txBox="1"/>
          <p:nvPr/>
        </p:nvSpPr>
        <p:spPr>
          <a:xfrm>
            <a:off x="3159010" y="1206364"/>
            <a:ext cx="3488776" cy="1107996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txBody>
          <a:bodyPr wrap="none" lIns="182880" tIns="182880" rIns="182880" bIns="182880" rtlCol="0">
            <a:spAutoFit/>
          </a:bodyPr>
          <a:lstStyle/>
          <a:p>
            <a:pPr algn="l"/>
            <a:r>
              <a:rPr lang="en-US" sz="4800" b="1">
                <a:solidFill>
                  <a:schemeClr val="tx1">
                    <a:lumMod val="75000"/>
                    <a:lumOff val="25000"/>
                  </a:schemeClr>
                </a:solidFill>
                <a:latin typeface="Noto Sans Black" panose="020B05020405040202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MOCKUPS</a:t>
            </a:r>
          </a:p>
        </p:txBody>
      </p:sp>
    </p:spTree>
    <p:extLst>
      <p:ext uri="{BB962C8B-B14F-4D97-AF65-F5344CB8AC3E}">
        <p14:creationId xmlns:p14="http://schemas.microsoft.com/office/powerpoint/2010/main" val="248698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66A4F"/>
      </a:accent1>
      <a:accent2>
        <a:srgbClr val="589690"/>
      </a:accent2>
      <a:accent3>
        <a:srgbClr val="7F8685"/>
      </a:accent3>
      <a:accent4>
        <a:srgbClr val="71BEB5"/>
      </a:accent4>
      <a:accent5>
        <a:srgbClr val="C96D40"/>
      </a:accent5>
      <a:accent6>
        <a:srgbClr val="5179AD"/>
      </a:accent6>
      <a:hlink>
        <a:srgbClr val="A0222A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E6869"/>
        </a:solidFill>
        <a:ln>
          <a:noFill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>
              <a:lumMod val="95000"/>
              <a:lumOff val="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63500">
          <a:solidFill>
            <a:schemeClr val="tx2"/>
          </a:solidFill>
        </a:ln>
      </a:spPr>
      <a:bodyPr wrap="none" lIns="182880" tIns="182880" rIns="182880" bIns="182880" rtlCol="0">
        <a:spAutoFit/>
      </a:bodyPr>
      <a:lstStyle>
        <a:defPPr algn="l">
          <a:defRPr sz="4800" b="1" dirty="0" smtClean="0">
            <a:solidFill>
              <a:schemeClr val="tx1">
                <a:lumMod val="75000"/>
                <a:lumOff val="25000"/>
              </a:schemeClr>
            </a:solidFill>
            <a:latin typeface="Noto Sans Black" panose="020B0502040504020204" pitchFamily="34" charset="0"/>
            <a:ea typeface="Lato Heavy" panose="020F0502020204030203" pitchFamily="34" charset="0"/>
            <a:cs typeface="Lato Heavy" panose="020F050202020403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10538</TotalTime>
  <Words>562</Words>
  <Application>Microsoft Macintosh PowerPoint</Application>
  <PresentationFormat>Custom</PresentationFormat>
  <Paragraphs>122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Font Awesome 5 Free Solid</vt:lpstr>
      <vt:lpstr>Noto Sans Black</vt:lpstr>
      <vt:lpstr>Noto Sans Light</vt:lpstr>
      <vt:lpstr>Noto Sans SemiBold</vt:lpstr>
      <vt:lpstr>Open Sans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Daniel Bruneau</cp:lastModifiedBy>
  <cp:revision>1084</cp:revision>
  <dcterms:created xsi:type="dcterms:W3CDTF">2014-09-26T10:57:37Z</dcterms:created>
  <dcterms:modified xsi:type="dcterms:W3CDTF">2019-09-15T22:29:28Z</dcterms:modified>
</cp:coreProperties>
</file>